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7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328"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Lst>
  <p:sldSz cx="12192000" cy="6858000"/>
  <p:notesSz cx="6858000" cy="9144000"/>
  <p:embeddedFontLst>
    <p:embeddedFont>
      <p:font typeface="Calibri" panose="020F0502020204030204" pitchFamily="34" charset="0"/>
      <p:regular r:id="rId76"/>
      <p:bold r:id="rId77"/>
      <p:italic r:id="rId78"/>
      <p:boldItalic r:id="rId79"/>
    </p:embeddedFont>
    <p:embeddedFont>
      <p:font typeface="Franklin Gothic" panose="020B0604020202020204" charset="0"/>
      <p:bold r:id="rId80"/>
    </p:embeddedFont>
    <p:embeddedFont>
      <p:font typeface="Libre Franklin" pitchFamily="2" charset="0"/>
      <p:regular r:id="rId81"/>
      <p:bold r:id="rId82"/>
      <p:italic r:id="rId83"/>
      <p:boldItalic r:id="rId8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FFA8BB1-41BB-4999-8FD3-6D9813A58F00}">
  <a:tblStyle styleId="{2FFA8BB1-41BB-4999-8FD3-6D9813A58F00}" styleName="Table_0">
    <a:wholeTbl>
      <a:tcTxStyle b="off" i="off">
        <a:font>
          <a:latin typeface="Franklin Gothic Book"/>
          <a:ea typeface="Franklin Gothic Book"/>
          <a:cs typeface="Franklin Gothic Book"/>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1F7F8"/>
          </a:solidFill>
        </a:fill>
      </a:tcStyle>
    </a:wholeTbl>
    <a:band1H>
      <a:tcTxStyle/>
      <a:tcStyle>
        <a:tcBdr/>
        <a:fill>
          <a:solidFill>
            <a:srgbClr val="E1EFF1"/>
          </a:solidFill>
        </a:fill>
      </a:tcStyle>
    </a:band1H>
    <a:band2H>
      <a:tcTxStyle/>
      <a:tcStyle>
        <a:tcBdr/>
      </a:tcStyle>
    </a:band2H>
    <a:band1V>
      <a:tcTxStyle/>
      <a:tcStyle>
        <a:tcBdr/>
        <a:fill>
          <a:solidFill>
            <a:srgbClr val="E1EFF1"/>
          </a:solidFill>
        </a:fill>
      </a:tcStyle>
    </a:band1V>
    <a:band2V>
      <a:tcTxStyle/>
      <a:tcStyle>
        <a:tcBdr/>
      </a:tcStyle>
    </a:band2V>
    <a:lastCol>
      <a:tcTxStyle b="on" i="off">
        <a:font>
          <a:latin typeface="Franklin Gothic Book"/>
          <a:ea typeface="Franklin Gothic Book"/>
          <a:cs typeface="Franklin Gothic Book"/>
        </a:font>
        <a:schemeClr val="lt1"/>
      </a:tcTxStyle>
      <a:tcStyle>
        <a:tcBdr/>
        <a:fill>
          <a:solidFill>
            <a:schemeClr val="accent1"/>
          </a:solidFill>
        </a:fill>
      </a:tcStyle>
    </a:lastCol>
    <a:firstCol>
      <a:tcTxStyle b="on" i="off">
        <a:font>
          <a:latin typeface="Franklin Gothic Book"/>
          <a:ea typeface="Franklin Gothic Book"/>
          <a:cs typeface="Franklin Gothic Book"/>
        </a:font>
        <a:schemeClr val="lt1"/>
      </a:tcTxStyle>
      <a:tcStyle>
        <a:tcBdr/>
        <a:fill>
          <a:solidFill>
            <a:schemeClr val="accent1"/>
          </a:solidFill>
        </a:fill>
      </a:tcStyle>
    </a:firstCol>
    <a:lastRow>
      <a:tcTxStyle b="on" i="off">
        <a:font>
          <a:latin typeface="Franklin Gothic Book"/>
          <a:ea typeface="Franklin Gothic Book"/>
          <a:cs typeface="Franklin Gothic Book"/>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Franklin Gothic Book"/>
          <a:ea typeface="Franklin Gothic Book"/>
          <a:cs typeface="Franklin Gothic Book"/>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4.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5.fntdata"/><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83" Type="http://schemas.openxmlformats.org/officeDocument/2006/relationships/font" Target="fonts/font8.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cfc05722d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cfc05722df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gcfc05722df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cfc05722df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cfc05722df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gcfc05722df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6" name="Google Shape;35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2" name="Google Shape;36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060c1712d4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060c1712d4_0_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1" name="Google Shape;371;g1060c1712d4_0_5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6" name="Google Shape;38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cfc05722df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cfc05722df_0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7" name="Google Shape;407;gcfc05722df_0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0329e5e276_1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10329e5e276_1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8" name="Google Shape;428;g10329e5e276_1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03cc953e3e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103cc953e3e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7" name="Google Shape;457;g103cc953e3e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3cc953e3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3cc953e3e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5" name="Google Shape;465;g103cc953e3e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103cc953e3e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103cc953e3e_0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3" name="Google Shape;473;g103cc953e3e_0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105aa28e2b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105aa28e2b8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3" name="Google Shape;483;g105aa28e2b8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03cc953e3e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03cc953e3e_0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3" name="Google Shape;493;g103cc953e3e_0_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103cc953e3e_0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103cc953e3e_0_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2" name="Google Shape;502;g103cc953e3e_0_5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3cc953e3e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3cc953e3e_0_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0" name="Google Shape;510;g103cc953e3e_0_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060c1712d4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060c1712d4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8" name="Google Shape;518;g1060c1712d4_0_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1060c1712d4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1060c1712d4_0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5" name="Google Shape;525;g1060c1712d4_0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1060c1712d4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1060c1712d4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3" name="Google Shape;533;g1060c1712d4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103fe63fc2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103fe63fc25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1" name="Google Shape;541;g103fe63fc25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0629a3f028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10629a3f028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9" name="Google Shape;549;g10629a3f028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1071cb6b113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1071cb6b113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7" name="Google Shape;557;g1071cb6b113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1071cb6b113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1071cb6b113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7" name="Google Shape;567;g1071cb6b113_0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1071cb6b113_0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1071cb6b113_0_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6" name="Google Shape;576;g1071cb6b113_0_4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1071cb6b113_0_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1071cb6b113_0_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5" name="Google Shape;585;g1071cb6b113_0_5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1071cb6b113_0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1071cb6b113_0_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5" name="Google Shape;595;g1071cb6b113_0_6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107b1070a61_1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107b1070a61_1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5" name="Google Shape;605;g107b1070a61_1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107b1070a61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107b1070a61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5" name="Google Shape;615;g107b1070a61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103cff7432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103cff74325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3" name="Google Shape;623;g103cff74325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44</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107bdf840af_5_2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107bdf840af_5_2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1" name="Google Shape;631;g107bdf840af_5_27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45</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107bdf840af_5_3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107bdf840af_5_30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0" name="Google Shape;640;g107bdf840af_5_30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107bdf840af_5_2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107bdf840af_5_28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9" name="Google Shape;649;g107bdf840af_5_28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47</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107bdf840af_5_3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107bdf840af_5_3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8" name="Google Shape;658;g107bdf840af_5_3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48</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107bdf840af_5_3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107bdf840af_5_3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6" name="Google Shape;666;g107bdf840af_5_33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1082ea5a489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1082ea5a489_0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5" name="Google Shape;675;g1082ea5a489_0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107bdf840af_5_3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107bdf840af_5_3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2" name="Google Shape;682;g107bdf840af_5_35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10833255c1c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10833255c1c_2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0" name="Google Shape;690;g10833255c1c_2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1032cdf8fe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1032cdf8fef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8" name="Google Shape;698;g1032cdf8fef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53</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106f70b696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106f70b6961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6" name="Google Shape;706;g106f70b6961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54</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1082ea5a3d2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1082ea5a3d2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5" name="Google Shape;715;g1082ea5a3d2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55</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106f70b6961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106f70b6961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4" name="Google Shape;724;g106f70b6961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56</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106f70b6961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106f70b6961_0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4" name="Google Shape;734;g106f70b6961_0_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57</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06f70b6961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06f70b6961_0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3" name="Google Shape;743;g106f70b6961_0_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58</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106f70b6961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106f70b6961_0_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2" name="Google Shape;752;g106f70b6961_0_4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59</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106f70b6961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106f70b6961_0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2" name="Google Shape;762;g106f70b6961_0_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60</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0329e5e276_1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0329e5e276_1_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g10329e5e276_1_3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106f70b6961_0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106f70b6961_0_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1" name="Google Shape;771;g106f70b6961_0_5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61</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1075aaa6eb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1075aaa6eb2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9" name="Google Shape;779;g1075aaa6eb2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62</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10833255c1c_0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10833255c1c_0_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7" name="Google Shape;787;g10833255c1c_0_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63</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1072769d319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1072769d319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6" name="Google Shape;796;g1072769d319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64</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1072769d319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1072769d319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4" name="Google Shape;804;g1072769d319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65</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1072769d319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1072769d319_0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5" name="Google Shape;815;g1072769d319_0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66</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1072769d319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1072769d319_0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4" name="Google Shape;824;g1072769d319_0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67</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1072769d319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1072769d319_0_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2" name="Google Shape;832;g1072769d319_0_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68</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1072769d319_0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1072769d319_0_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1" name="Google Shape;841;g1072769d319_0_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69</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1072769d319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1072769d319_0_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0" name="Google Shape;850;g1072769d319_0_5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70</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05aa28e2b8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05aa28e2b8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g105aa28e2b8_0_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082ea5a489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082ea5a489_3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8" name="Google Shape;858;g1082ea5a489_3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71</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10833255c1c_0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10833255c1c_0_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6" name="Google Shape;866;g10833255c1c_0_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72</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3" name="Google Shape;873;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4" name="Google Shape;874;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73</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cSld name="Title">
    <p:bg>
      <p:bgPr>
        <a:solidFill>
          <a:schemeClr val="lt1"/>
        </a:solidFill>
        <a:effectLst/>
      </p:bgPr>
    </p:bg>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6367054" y="2116182"/>
            <a:ext cx="5491500" cy="15141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1"/>
              </a:buClr>
              <a:buSzPts val="6000"/>
              <a:buFont typeface="Franklin Gothic"/>
              <a:buNone/>
              <a:defRPr sz="6000" b="1" i="0">
                <a:solidFill>
                  <a:schemeClr val="dk1"/>
                </a:solidFill>
                <a:latin typeface="Franklin Gothic"/>
                <a:ea typeface="Franklin Gothic"/>
                <a:cs typeface="Franklin Gothic"/>
                <a:sym typeface="Franklin Gothic"/>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grpSp>
        <p:nvGrpSpPr>
          <p:cNvPr id="17" name="Google Shape;17;p2"/>
          <p:cNvGrpSpPr/>
          <p:nvPr/>
        </p:nvGrpSpPr>
        <p:grpSpPr>
          <a:xfrm>
            <a:off x="1" y="758750"/>
            <a:ext cx="6099248" cy="6099248"/>
            <a:chOff x="0" y="12289"/>
            <a:chExt cx="3550" cy="3551"/>
          </a:xfrm>
        </p:grpSpPr>
        <p:sp>
          <p:nvSpPr>
            <p:cNvPr id="18" name="Google Shape;18;p2"/>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9" name="Google Shape;19;p2"/>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0" name="Google Shape;20;p2"/>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21" name="Google Shape;21;p2"/>
          <p:cNvSpPr txBox="1">
            <a:spLocks noGrp="1"/>
          </p:cNvSpPr>
          <p:nvPr>
            <p:ph type="body" idx="1"/>
          </p:nvPr>
        </p:nvSpPr>
        <p:spPr>
          <a:xfrm>
            <a:off x="6367055" y="4549553"/>
            <a:ext cx="5491500" cy="9534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Clr>
                <a:schemeClr val="lt2"/>
              </a:buClr>
              <a:buSzPts val="1800"/>
              <a:buNone/>
              <a:defRPr sz="1800" b="0" i="0">
                <a:solidFill>
                  <a:schemeClr val="lt2"/>
                </a:solidFill>
                <a:latin typeface="Libre Franklin"/>
                <a:ea typeface="Libre Franklin"/>
                <a:cs typeface="Libre Franklin"/>
                <a:sym typeface="Libre Franklin"/>
              </a:defRPr>
            </a:lvl1pPr>
            <a:lvl2pPr marL="914400" lvl="1" indent="-482600" algn="l" rtl="0">
              <a:lnSpc>
                <a:spcPct val="90000"/>
              </a:lnSpc>
              <a:spcBef>
                <a:spcPts val="500"/>
              </a:spcBef>
              <a:spcAft>
                <a:spcPts val="0"/>
              </a:spcAft>
              <a:buClr>
                <a:schemeClr val="dk1"/>
              </a:buClr>
              <a:buSzPts val="4000"/>
              <a:buChar char="•"/>
              <a:defRPr sz="4000"/>
            </a:lvl2pPr>
            <a:lvl3pPr marL="1371600" lvl="2" indent="-482600" algn="l" rtl="0">
              <a:lnSpc>
                <a:spcPct val="90000"/>
              </a:lnSpc>
              <a:spcBef>
                <a:spcPts val="500"/>
              </a:spcBef>
              <a:spcAft>
                <a:spcPts val="0"/>
              </a:spcAft>
              <a:buClr>
                <a:schemeClr val="dk1"/>
              </a:buClr>
              <a:buSzPts val="4000"/>
              <a:buChar char="•"/>
              <a:defRPr sz="4000"/>
            </a:lvl3pPr>
            <a:lvl4pPr marL="1828800" lvl="3" indent="-482600" algn="l" rtl="0">
              <a:lnSpc>
                <a:spcPct val="90000"/>
              </a:lnSpc>
              <a:spcBef>
                <a:spcPts val="500"/>
              </a:spcBef>
              <a:spcAft>
                <a:spcPts val="0"/>
              </a:spcAft>
              <a:buClr>
                <a:schemeClr val="dk1"/>
              </a:buClr>
              <a:buSzPts val="4000"/>
              <a:buChar char="•"/>
              <a:defRPr sz="4000"/>
            </a:lvl4pPr>
            <a:lvl5pPr marL="2286000" lvl="4" indent="-482600" algn="l" rtl="0">
              <a:lnSpc>
                <a:spcPct val="90000"/>
              </a:lnSpc>
              <a:spcBef>
                <a:spcPts val="500"/>
              </a:spcBef>
              <a:spcAft>
                <a:spcPts val="0"/>
              </a:spcAft>
              <a:buClr>
                <a:schemeClr val="dk1"/>
              </a:buClr>
              <a:buSzPts val="4000"/>
              <a:buChar char="•"/>
              <a:defRPr sz="40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cxnSp>
        <p:nvCxnSpPr>
          <p:cNvPr id="22" name="Google Shape;22;p2"/>
          <p:cNvCxnSpPr/>
          <p:nvPr/>
        </p:nvCxnSpPr>
        <p:spPr>
          <a:xfrm>
            <a:off x="6367055" y="4252111"/>
            <a:ext cx="2133600" cy="3900"/>
          </a:xfrm>
          <a:prstGeom prst="straightConnector1">
            <a:avLst/>
          </a:prstGeom>
          <a:noFill/>
          <a:ln w="101600" cap="flat" cmpd="sng">
            <a:solidFill>
              <a:schemeClr val="lt2"/>
            </a:solidFill>
            <a:prstDash val="solid"/>
            <a:miter lim="800000"/>
            <a:headEnd type="none" w="sm" len="sm"/>
            <a:tailEnd type="none" w="sm" len="sm"/>
          </a:ln>
        </p:spPr>
      </p:cxnSp>
    </p:spTree>
  </p:cSld>
  <p:clrMapOvr>
    <a:masterClrMapping/>
  </p:clrMapOvr>
  <p:transition spd="slow">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eam">
  <p:cSld name="Team">
    <p:bg>
      <p:bgPr>
        <a:solidFill>
          <a:schemeClr val="lt1"/>
        </a:solidFill>
        <a:effectLst/>
      </p:bgPr>
    </p:bg>
    <p:spTree>
      <p:nvGrpSpPr>
        <p:cNvPr id="1" name="Shape 123"/>
        <p:cNvGrpSpPr/>
        <p:nvPr/>
      </p:nvGrpSpPr>
      <p:grpSpPr>
        <a:xfrm>
          <a:off x="0" y="0"/>
          <a:ext cx="0" cy="0"/>
          <a:chOff x="0" y="0"/>
          <a:chExt cx="0" cy="0"/>
        </a:xfrm>
      </p:grpSpPr>
      <p:grpSp>
        <p:nvGrpSpPr>
          <p:cNvPr id="124" name="Google Shape;124;p11"/>
          <p:cNvGrpSpPr/>
          <p:nvPr/>
        </p:nvGrpSpPr>
        <p:grpSpPr>
          <a:xfrm rot="5400000" flipH="1">
            <a:off x="0" y="3900132"/>
            <a:ext cx="2959226" cy="2959226"/>
            <a:chOff x="0" y="12289"/>
            <a:chExt cx="3550" cy="3551"/>
          </a:xfrm>
        </p:grpSpPr>
        <p:sp>
          <p:nvSpPr>
            <p:cNvPr id="125" name="Google Shape;125;p11"/>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26" name="Google Shape;126;p11"/>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27" name="Google Shape;127;p11"/>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128" name="Google Shape;128;p11"/>
          <p:cNvSpPr>
            <a:spLocks noGrp="1"/>
          </p:cNvSpPr>
          <p:nvPr>
            <p:ph type="pic" idx="2"/>
          </p:nvPr>
        </p:nvSpPr>
        <p:spPr>
          <a:xfrm>
            <a:off x="954268" y="2572883"/>
            <a:ext cx="2118300" cy="2037300"/>
          </a:xfrm>
          <a:prstGeom prst="rect">
            <a:avLst/>
          </a:prstGeom>
          <a:noFill/>
          <a:ln>
            <a:noFill/>
          </a:ln>
        </p:spPr>
      </p:sp>
      <p:sp>
        <p:nvSpPr>
          <p:cNvPr id="129" name="Google Shape;129;p11"/>
          <p:cNvSpPr txBox="1">
            <a:spLocks noGrp="1"/>
          </p:cNvSpPr>
          <p:nvPr>
            <p:ph type="title"/>
          </p:nvPr>
        </p:nvSpPr>
        <p:spPr>
          <a:xfrm>
            <a:off x="964022" y="879063"/>
            <a:ext cx="7532400" cy="610800"/>
          </a:xfrm>
          <a:prstGeom prst="rect">
            <a:avLst/>
          </a:prstGeom>
          <a:noFill/>
          <a:ln>
            <a:noFill/>
          </a:ln>
        </p:spPr>
        <p:txBody>
          <a:bodyPr spcFirstLastPara="1" wrap="square" lIns="0" tIns="0" rIns="0" bIns="0" anchor="b" anchorCtr="0">
            <a:normAutofit/>
          </a:bodyPr>
          <a:lstStyle>
            <a:lvl1pPr lvl="0" algn="l" rtl="0">
              <a:lnSpc>
                <a:spcPct val="90000"/>
              </a:lnSpc>
              <a:spcBef>
                <a:spcPts val="0"/>
              </a:spcBef>
              <a:spcAft>
                <a:spcPts val="0"/>
              </a:spcAft>
              <a:buClr>
                <a:schemeClr val="dk1"/>
              </a:buClr>
              <a:buSzPts val="4400"/>
              <a:buFont typeface="Franklin Gothic"/>
              <a:buNone/>
              <a:defRPr sz="4400" b="1" i="0">
                <a:solidFill>
                  <a:schemeClr val="dk1"/>
                </a:solidFill>
                <a:latin typeface="Franklin Gothic"/>
                <a:ea typeface="Franklin Gothic"/>
                <a:cs typeface="Franklin Gothic"/>
                <a:sym typeface="Franklin Gothic"/>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cxnSp>
        <p:nvCxnSpPr>
          <p:cNvPr id="130" name="Google Shape;130;p11"/>
          <p:cNvCxnSpPr/>
          <p:nvPr/>
        </p:nvCxnSpPr>
        <p:spPr>
          <a:xfrm>
            <a:off x="952500" y="1939108"/>
            <a:ext cx="2133600" cy="0"/>
          </a:xfrm>
          <a:prstGeom prst="straightConnector1">
            <a:avLst/>
          </a:prstGeom>
          <a:noFill/>
          <a:ln w="101600" cap="flat" cmpd="sng">
            <a:solidFill>
              <a:schemeClr val="lt1"/>
            </a:solidFill>
            <a:prstDash val="solid"/>
            <a:miter lim="800000"/>
            <a:headEnd type="none" w="sm" len="sm"/>
            <a:tailEnd type="none" w="sm" len="sm"/>
          </a:ln>
        </p:spPr>
      </p:cxnSp>
      <p:sp>
        <p:nvSpPr>
          <p:cNvPr id="131" name="Google Shape;131;p11"/>
          <p:cNvSpPr>
            <a:spLocks noGrp="1"/>
          </p:cNvSpPr>
          <p:nvPr>
            <p:ph type="pic" idx="3"/>
          </p:nvPr>
        </p:nvSpPr>
        <p:spPr>
          <a:xfrm>
            <a:off x="3658280" y="2572883"/>
            <a:ext cx="2118300" cy="2037300"/>
          </a:xfrm>
          <a:prstGeom prst="rect">
            <a:avLst/>
          </a:prstGeom>
          <a:noFill/>
          <a:ln>
            <a:noFill/>
          </a:ln>
        </p:spPr>
      </p:sp>
      <p:sp>
        <p:nvSpPr>
          <p:cNvPr id="132" name="Google Shape;132;p11"/>
          <p:cNvSpPr txBox="1">
            <a:spLocks noGrp="1"/>
          </p:cNvSpPr>
          <p:nvPr>
            <p:ph type="body" idx="1"/>
          </p:nvPr>
        </p:nvSpPr>
        <p:spPr>
          <a:xfrm>
            <a:off x="952500" y="5393169"/>
            <a:ext cx="2133600" cy="3693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rtl="0">
              <a:lnSpc>
                <a:spcPct val="90000"/>
              </a:lnSpc>
              <a:spcBef>
                <a:spcPts val="500"/>
              </a:spcBef>
              <a:spcAft>
                <a:spcPts val="0"/>
              </a:spcAft>
              <a:buClr>
                <a:schemeClr val="dk1"/>
              </a:buClr>
              <a:buSzPts val="4000"/>
              <a:buChar char="•"/>
              <a:defRPr sz="4000"/>
            </a:lvl2pPr>
            <a:lvl3pPr marL="1371600" lvl="2" indent="-482600" algn="l" rtl="0">
              <a:lnSpc>
                <a:spcPct val="90000"/>
              </a:lnSpc>
              <a:spcBef>
                <a:spcPts val="500"/>
              </a:spcBef>
              <a:spcAft>
                <a:spcPts val="0"/>
              </a:spcAft>
              <a:buClr>
                <a:schemeClr val="dk1"/>
              </a:buClr>
              <a:buSzPts val="4000"/>
              <a:buChar char="•"/>
              <a:defRPr sz="4000"/>
            </a:lvl3pPr>
            <a:lvl4pPr marL="1828800" lvl="3" indent="-482600" algn="l" rtl="0">
              <a:lnSpc>
                <a:spcPct val="90000"/>
              </a:lnSpc>
              <a:spcBef>
                <a:spcPts val="500"/>
              </a:spcBef>
              <a:spcAft>
                <a:spcPts val="0"/>
              </a:spcAft>
              <a:buClr>
                <a:schemeClr val="dk1"/>
              </a:buClr>
              <a:buSzPts val="4000"/>
              <a:buChar char="•"/>
              <a:defRPr sz="4000"/>
            </a:lvl4pPr>
            <a:lvl5pPr marL="2286000" lvl="4" indent="-482600" algn="l" rtl="0">
              <a:lnSpc>
                <a:spcPct val="90000"/>
              </a:lnSpc>
              <a:spcBef>
                <a:spcPts val="500"/>
              </a:spcBef>
              <a:spcAft>
                <a:spcPts val="0"/>
              </a:spcAft>
              <a:buClr>
                <a:schemeClr val="dk1"/>
              </a:buClr>
              <a:buSzPts val="4000"/>
              <a:buChar char="•"/>
              <a:defRPr sz="40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33" name="Google Shape;133;p11"/>
          <p:cNvSpPr txBox="1">
            <a:spLocks noGrp="1"/>
          </p:cNvSpPr>
          <p:nvPr>
            <p:ph type="body" idx="4"/>
          </p:nvPr>
        </p:nvSpPr>
        <p:spPr>
          <a:xfrm>
            <a:off x="952500" y="4986745"/>
            <a:ext cx="2133600" cy="2058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400"/>
              </a:spcBef>
              <a:spcAft>
                <a:spcPts val="0"/>
              </a:spcAft>
              <a:buClr>
                <a:schemeClr val="dk1"/>
              </a:buClr>
              <a:buSzPts val="1800"/>
              <a:buNone/>
              <a:defRPr sz="1800" b="0" i="0">
                <a:solidFill>
                  <a:schemeClr val="dk1"/>
                </a:solidFill>
                <a:latin typeface="Franklin Gothic"/>
                <a:ea typeface="Franklin Gothic"/>
                <a:cs typeface="Franklin Gothic"/>
                <a:sym typeface="Franklin Gothic"/>
              </a:defRPr>
            </a:lvl1pPr>
            <a:lvl2pPr marL="914400" lvl="1" indent="-482600" algn="l" rtl="0">
              <a:lnSpc>
                <a:spcPct val="90000"/>
              </a:lnSpc>
              <a:spcBef>
                <a:spcPts val="500"/>
              </a:spcBef>
              <a:spcAft>
                <a:spcPts val="0"/>
              </a:spcAft>
              <a:buClr>
                <a:schemeClr val="dk1"/>
              </a:buClr>
              <a:buSzPts val="4000"/>
              <a:buChar char="•"/>
              <a:defRPr sz="4000"/>
            </a:lvl2pPr>
            <a:lvl3pPr marL="1371600" lvl="2" indent="-482600" algn="l" rtl="0">
              <a:lnSpc>
                <a:spcPct val="90000"/>
              </a:lnSpc>
              <a:spcBef>
                <a:spcPts val="500"/>
              </a:spcBef>
              <a:spcAft>
                <a:spcPts val="0"/>
              </a:spcAft>
              <a:buClr>
                <a:schemeClr val="dk1"/>
              </a:buClr>
              <a:buSzPts val="4000"/>
              <a:buChar char="•"/>
              <a:defRPr sz="4000"/>
            </a:lvl3pPr>
            <a:lvl4pPr marL="1828800" lvl="3" indent="-482600" algn="l" rtl="0">
              <a:lnSpc>
                <a:spcPct val="90000"/>
              </a:lnSpc>
              <a:spcBef>
                <a:spcPts val="500"/>
              </a:spcBef>
              <a:spcAft>
                <a:spcPts val="0"/>
              </a:spcAft>
              <a:buClr>
                <a:schemeClr val="dk1"/>
              </a:buClr>
              <a:buSzPts val="4000"/>
              <a:buChar char="•"/>
              <a:defRPr sz="4000"/>
            </a:lvl4pPr>
            <a:lvl5pPr marL="2286000" lvl="4" indent="-482600" algn="l" rtl="0">
              <a:lnSpc>
                <a:spcPct val="90000"/>
              </a:lnSpc>
              <a:spcBef>
                <a:spcPts val="500"/>
              </a:spcBef>
              <a:spcAft>
                <a:spcPts val="0"/>
              </a:spcAft>
              <a:buClr>
                <a:schemeClr val="dk1"/>
              </a:buClr>
              <a:buSzPts val="4000"/>
              <a:buChar char="•"/>
              <a:defRPr sz="40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34" name="Google Shape;134;p11"/>
          <p:cNvSpPr txBox="1">
            <a:spLocks noGrp="1"/>
          </p:cNvSpPr>
          <p:nvPr>
            <p:ph type="body" idx="5"/>
          </p:nvPr>
        </p:nvSpPr>
        <p:spPr>
          <a:xfrm>
            <a:off x="3663042" y="5393169"/>
            <a:ext cx="2128200" cy="3693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rtl="0">
              <a:lnSpc>
                <a:spcPct val="90000"/>
              </a:lnSpc>
              <a:spcBef>
                <a:spcPts val="500"/>
              </a:spcBef>
              <a:spcAft>
                <a:spcPts val="0"/>
              </a:spcAft>
              <a:buClr>
                <a:schemeClr val="dk1"/>
              </a:buClr>
              <a:buSzPts val="4000"/>
              <a:buChar char="•"/>
              <a:defRPr sz="4000"/>
            </a:lvl2pPr>
            <a:lvl3pPr marL="1371600" lvl="2" indent="-482600" algn="l" rtl="0">
              <a:lnSpc>
                <a:spcPct val="90000"/>
              </a:lnSpc>
              <a:spcBef>
                <a:spcPts val="500"/>
              </a:spcBef>
              <a:spcAft>
                <a:spcPts val="0"/>
              </a:spcAft>
              <a:buClr>
                <a:schemeClr val="dk1"/>
              </a:buClr>
              <a:buSzPts val="4000"/>
              <a:buChar char="•"/>
              <a:defRPr sz="4000"/>
            </a:lvl3pPr>
            <a:lvl4pPr marL="1828800" lvl="3" indent="-482600" algn="l" rtl="0">
              <a:lnSpc>
                <a:spcPct val="90000"/>
              </a:lnSpc>
              <a:spcBef>
                <a:spcPts val="500"/>
              </a:spcBef>
              <a:spcAft>
                <a:spcPts val="0"/>
              </a:spcAft>
              <a:buClr>
                <a:schemeClr val="dk1"/>
              </a:buClr>
              <a:buSzPts val="4000"/>
              <a:buChar char="•"/>
              <a:defRPr sz="4000"/>
            </a:lvl4pPr>
            <a:lvl5pPr marL="2286000" lvl="4" indent="-482600" algn="l" rtl="0">
              <a:lnSpc>
                <a:spcPct val="90000"/>
              </a:lnSpc>
              <a:spcBef>
                <a:spcPts val="500"/>
              </a:spcBef>
              <a:spcAft>
                <a:spcPts val="0"/>
              </a:spcAft>
              <a:buClr>
                <a:schemeClr val="dk1"/>
              </a:buClr>
              <a:buSzPts val="4000"/>
              <a:buChar char="•"/>
              <a:defRPr sz="40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35" name="Google Shape;135;p11"/>
          <p:cNvSpPr txBox="1">
            <a:spLocks noGrp="1"/>
          </p:cNvSpPr>
          <p:nvPr>
            <p:ph type="body" idx="6"/>
          </p:nvPr>
        </p:nvSpPr>
        <p:spPr>
          <a:xfrm>
            <a:off x="3663042" y="4986745"/>
            <a:ext cx="2128200" cy="2058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400"/>
              </a:spcBef>
              <a:spcAft>
                <a:spcPts val="0"/>
              </a:spcAft>
              <a:buClr>
                <a:schemeClr val="dk1"/>
              </a:buClr>
              <a:buSzPts val="1800"/>
              <a:buNone/>
              <a:defRPr sz="1800" b="0" i="0">
                <a:solidFill>
                  <a:schemeClr val="dk1"/>
                </a:solidFill>
                <a:latin typeface="Franklin Gothic"/>
                <a:ea typeface="Franklin Gothic"/>
                <a:cs typeface="Franklin Gothic"/>
                <a:sym typeface="Franklin Gothic"/>
              </a:defRPr>
            </a:lvl1pPr>
            <a:lvl2pPr marL="914400" lvl="1" indent="-482600" algn="l" rtl="0">
              <a:lnSpc>
                <a:spcPct val="90000"/>
              </a:lnSpc>
              <a:spcBef>
                <a:spcPts val="500"/>
              </a:spcBef>
              <a:spcAft>
                <a:spcPts val="0"/>
              </a:spcAft>
              <a:buClr>
                <a:schemeClr val="dk1"/>
              </a:buClr>
              <a:buSzPts val="4000"/>
              <a:buChar char="•"/>
              <a:defRPr sz="4000"/>
            </a:lvl2pPr>
            <a:lvl3pPr marL="1371600" lvl="2" indent="-482600" algn="l" rtl="0">
              <a:lnSpc>
                <a:spcPct val="90000"/>
              </a:lnSpc>
              <a:spcBef>
                <a:spcPts val="500"/>
              </a:spcBef>
              <a:spcAft>
                <a:spcPts val="0"/>
              </a:spcAft>
              <a:buClr>
                <a:schemeClr val="dk1"/>
              </a:buClr>
              <a:buSzPts val="4000"/>
              <a:buChar char="•"/>
              <a:defRPr sz="4000"/>
            </a:lvl3pPr>
            <a:lvl4pPr marL="1828800" lvl="3" indent="-482600" algn="l" rtl="0">
              <a:lnSpc>
                <a:spcPct val="90000"/>
              </a:lnSpc>
              <a:spcBef>
                <a:spcPts val="500"/>
              </a:spcBef>
              <a:spcAft>
                <a:spcPts val="0"/>
              </a:spcAft>
              <a:buClr>
                <a:schemeClr val="dk1"/>
              </a:buClr>
              <a:buSzPts val="4000"/>
              <a:buChar char="•"/>
              <a:defRPr sz="4000"/>
            </a:lvl4pPr>
            <a:lvl5pPr marL="2286000" lvl="4" indent="-482600" algn="l" rtl="0">
              <a:lnSpc>
                <a:spcPct val="90000"/>
              </a:lnSpc>
              <a:spcBef>
                <a:spcPts val="500"/>
              </a:spcBef>
              <a:spcAft>
                <a:spcPts val="0"/>
              </a:spcAft>
              <a:buClr>
                <a:schemeClr val="dk1"/>
              </a:buClr>
              <a:buSzPts val="4000"/>
              <a:buChar char="•"/>
              <a:defRPr sz="40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36" name="Google Shape;136;p11"/>
          <p:cNvSpPr txBox="1">
            <a:spLocks noGrp="1"/>
          </p:cNvSpPr>
          <p:nvPr>
            <p:ph type="body" idx="7"/>
          </p:nvPr>
        </p:nvSpPr>
        <p:spPr>
          <a:xfrm>
            <a:off x="6367054" y="5393169"/>
            <a:ext cx="2129100" cy="3693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rtl="0">
              <a:lnSpc>
                <a:spcPct val="90000"/>
              </a:lnSpc>
              <a:spcBef>
                <a:spcPts val="500"/>
              </a:spcBef>
              <a:spcAft>
                <a:spcPts val="0"/>
              </a:spcAft>
              <a:buClr>
                <a:schemeClr val="dk1"/>
              </a:buClr>
              <a:buSzPts val="4000"/>
              <a:buChar char="•"/>
              <a:defRPr sz="4000"/>
            </a:lvl2pPr>
            <a:lvl3pPr marL="1371600" lvl="2" indent="-482600" algn="l" rtl="0">
              <a:lnSpc>
                <a:spcPct val="90000"/>
              </a:lnSpc>
              <a:spcBef>
                <a:spcPts val="500"/>
              </a:spcBef>
              <a:spcAft>
                <a:spcPts val="0"/>
              </a:spcAft>
              <a:buClr>
                <a:schemeClr val="dk1"/>
              </a:buClr>
              <a:buSzPts val="4000"/>
              <a:buChar char="•"/>
              <a:defRPr sz="4000"/>
            </a:lvl3pPr>
            <a:lvl4pPr marL="1828800" lvl="3" indent="-482600" algn="l" rtl="0">
              <a:lnSpc>
                <a:spcPct val="90000"/>
              </a:lnSpc>
              <a:spcBef>
                <a:spcPts val="500"/>
              </a:spcBef>
              <a:spcAft>
                <a:spcPts val="0"/>
              </a:spcAft>
              <a:buClr>
                <a:schemeClr val="dk1"/>
              </a:buClr>
              <a:buSzPts val="4000"/>
              <a:buChar char="•"/>
              <a:defRPr sz="4000"/>
            </a:lvl4pPr>
            <a:lvl5pPr marL="2286000" lvl="4" indent="-482600" algn="l" rtl="0">
              <a:lnSpc>
                <a:spcPct val="90000"/>
              </a:lnSpc>
              <a:spcBef>
                <a:spcPts val="500"/>
              </a:spcBef>
              <a:spcAft>
                <a:spcPts val="0"/>
              </a:spcAft>
              <a:buClr>
                <a:schemeClr val="dk1"/>
              </a:buClr>
              <a:buSzPts val="4000"/>
              <a:buChar char="•"/>
              <a:defRPr sz="40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37" name="Google Shape;137;p11"/>
          <p:cNvSpPr txBox="1">
            <a:spLocks noGrp="1"/>
          </p:cNvSpPr>
          <p:nvPr>
            <p:ph type="body" idx="8"/>
          </p:nvPr>
        </p:nvSpPr>
        <p:spPr>
          <a:xfrm>
            <a:off x="6367054" y="4986745"/>
            <a:ext cx="2129100" cy="2058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400"/>
              </a:spcBef>
              <a:spcAft>
                <a:spcPts val="0"/>
              </a:spcAft>
              <a:buClr>
                <a:schemeClr val="dk1"/>
              </a:buClr>
              <a:buSzPts val="1800"/>
              <a:buNone/>
              <a:defRPr sz="1800" b="0" i="0">
                <a:solidFill>
                  <a:schemeClr val="dk1"/>
                </a:solidFill>
                <a:latin typeface="Franklin Gothic"/>
                <a:ea typeface="Franklin Gothic"/>
                <a:cs typeface="Franklin Gothic"/>
                <a:sym typeface="Franklin Gothic"/>
              </a:defRPr>
            </a:lvl1pPr>
            <a:lvl2pPr marL="914400" lvl="1" indent="-482600" algn="l" rtl="0">
              <a:lnSpc>
                <a:spcPct val="90000"/>
              </a:lnSpc>
              <a:spcBef>
                <a:spcPts val="500"/>
              </a:spcBef>
              <a:spcAft>
                <a:spcPts val="0"/>
              </a:spcAft>
              <a:buClr>
                <a:schemeClr val="dk1"/>
              </a:buClr>
              <a:buSzPts val="4000"/>
              <a:buChar char="•"/>
              <a:defRPr sz="4000"/>
            </a:lvl2pPr>
            <a:lvl3pPr marL="1371600" lvl="2" indent="-482600" algn="l" rtl="0">
              <a:lnSpc>
                <a:spcPct val="90000"/>
              </a:lnSpc>
              <a:spcBef>
                <a:spcPts val="500"/>
              </a:spcBef>
              <a:spcAft>
                <a:spcPts val="0"/>
              </a:spcAft>
              <a:buClr>
                <a:schemeClr val="dk1"/>
              </a:buClr>
              <a:buSzPts val="4000"/>
              <a:buChar char="•"/>
              <a:defRPr sz="4000"/>
            </a:lvl3pPr>
            <a:lvl4pPr marL="1828800" lvl="3" indent="-482600" algn="l" rtl="0">
              <a:lnSpc>
                <a:spcPct val="90000"/>
              </a:lnSpc>
              <a:spcBef>
                <a:spcPts val="500"/>
              </a:spcBef>
              <a:spcAft>
                <a:spcPts val="0"/>
              </a:spcAft>
              <a:buClr>
                <a:schemeClr val="dk1"/>
              </a:buClr>
              <a:buSzPts val="4000"/>
              <a:buChar char="•"/>
              <a:defRPr sz="4000"/>
            </a:lvl4pPr>
            <a:lvl5pPr marL="2286000" lvl="4" indent="-482600" algn="l" rtl="0">
              <a:lnSpc>
                <a:spcPct val="90000"/>
              </a:lnSpc>
              <a:spcBef>
                <a:spcPts val="500"/>
              </a:spcBef>
              <a:spcAft>
                <a:spcPts val="0"/>
              </a:spcAft>
              <a:buClr>
                <a:schemeClr val="dk1"/>
              </a:buClr>
              <a:buSzPts val="4000"/>
              <a:buChar char="•"/>
              <a:defRPr sz="40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38" name="Google Shape;138;p11"/>
          <p:cNvSpPr txBox="1">
            <a:spLocks noGrp="1"/>
          </p:cNvSpPr>
          <p:nvPr>
            <p:ph type="body" idx="9"/>
          </p:nvPr>
        </p:nvSpPr>
        <p:spPr>
          <a:xfrm>
            <a:off x="9110254" y="5393169"/>
            <a:ext cx="2129100" cy="3693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rtl="0">
              <a:lnSpc>
                <a:spcPct val="90000"/>
              </a:lnSpc>
              <a:spcBef>
                <a:spcPts val="500"/>
              </a:spcBef>
              <a:spcAft>
                <a:spcPts val="0"/>
              </a:spcAft>
              <a:buClr>
                <a:schemeClr val="dk1"/>
              </a:buClr>
              <a:buSzPts val="4000"/>
              <a:buChar char="•"/>
              <a:defRPr sz="4000"/>
            </a:lvl2pPr>
            <a:lvl3pPr marL="1371600" lvl="2" indent="-482600" algn="l" rtl="0">
              <a:lnSpc>
                <a:spcPct val="90000"/>
              </a:lnSpc>
              <a:spcBef>
                <a:spcPts val="500"/>
              </a:spcBef>
              <a:spcAft>
                <a:spcPts val="0"/>
              </a:spcAft>
              <a:buClr>
                <a:schemeClr val="dk1"/>
              </a:buClr>
              <a:buSzPts val="4000"/>
              <a:buChar char="•"/>
              <a:defRPr sz="4000"/>
            </a:lvl3pPr>
            <a:lvl4pPr marL="1828800" lvl="3" indent="-482600" algn="l" rtl="0">
              <a:lnSpc>
                <a:spcPct val="90000"/>
              </a:lnSpc>
              <a:spcBef>
                <a:spcPts val="500"/>
              </a:spcBef>
              <a:spcAft>
                <a:spcPts val="0"/>
              </a:spcAft>
              <a:buClr>
                <a:schemeClr val="dk1"/>
              </a:buClr>
              <a:buSzPts val="4000"/>
              <a:buChar char="•"/>
              <a:defRPr sz="4000"/>
            </a:lvl4pPr>
            <a:lvl5pPr marL="2286000" lvl="4" indent="-482600" algn="l" rtl="0">
              <a:lnSpc>
                <a:spcPct val="90000"/>
              </a:lnSpc>
              <a:spcBef>
                <a:spcPts val="500"/>
              </a:spcBef>
              <a:spcAft>
                <a:spcPts val="0"/>
              </a:spcAft>
              <a:buClr>
                <a:schemeClr val="dk1"/>
              </a:buClr>
              <a:buSzPts val="4000"/>
              <a:buChar char="•"/>
              <a:defRPr sz="40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39" name="Google Shape;139;p11"/>
          <p:cNvSpPr txBox="1">
            <a:spLocks noGrp="1"/>
          </p:cNvSpPr>
          <p:nvPr>
            <p:ph type="body" idx="13"/>
          </p:nvPr>
        </p:nvSpPr>
        <p:spPr>
          <a:xfrm>
            <a:off x="9110254" y="4986745"/>
            <a:ext cx="2129100" cy="2058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400"/>
              </a:spcBef>
              <a:spcAft>
                <a:spcPts val="0"/>
              </a:spcAft>
              <a:buClr>
                <a:schemeClr val="dk1"/>
              </a:buClr>
              <a:buSzPts val="1800"/>
              <a:buNone/>
              <a:defRPr sz="1800" b="0" i="0">
                <a:solidFill>
                  <a:schemeClr val="dk1"/>
                </a:solidFill>
                <a:latin typeface="Franklin Gothic"/>
                <a:ea typeface="Franklin Gothic"/>
                <a:cs typeface="Franklin Gothic"/>
                <a:sym typeface="Franklin Gothic"/>
              </a:defRPr>
            </a:lvl1pPr>
            <a:lvl2pPr marL="914400" lvl="1" indent="-482600" algn="l" rtl="0">
              <a:lnSpc>
                <a:spcPct val="90000"/>
              </a:lnSpc>
              <a:spcBef>
                <a:spcPts val="500"/>
              </a:spcBef>
              <a:spcAft>
                <a:spcPts val="0"/>
              </a:spcAft>
              <a:buClr>
                <a:schemeClr val="dk1"/>
              </a:buClr>
              <a:buSzPts val="4000"/>
              <a:buChar char="•"/>
              <a:defRPr sz="4000"/>
            </a:lvl2pPr>
            <a:lvl3pPr marL="1371600" lvl="2" indent="-482600" algn="l" rtl="0">
              <a:lnSpc>
                <a:spcPct val="90000"/>
              </a:lnSpc>
              <a:spcBef>
                <a:spcPts val="500"/>
              </a:spcBef>
              <a:spcAft>
                <a:spcPts val="0"/>
              </a:spcAft>
              <a:buClr>
                <a:schemeClr val="dk1"/>
              </a:buClr>
              <a:buSzPts val="4000"/>
              <a:buChar char="•"/>
              <a:defRPr sz="4000"/>
            </a:lvl3pPr>
            <a:lvl4pPr marL="1828800" lvl="3" indent="-482600" algn="l" rtl="0">
              <a:lnSpc>
                <a:spcPct val="90000"/>
              </a:lnSpc>
              <a:spcBef>
                <a:spcPts val="500"/>
              </a:spcBef>
              <a:spcAft>
                <a:spcPts val="0"/>
              </a:spcAft>
              <a:buClr>
                <a:schemeClr val="dk1"/>
              </a:buClr>
              <a:buSzPts val="4000"/>
              <a:buChar char="•"/>
              <a:defRPr sz="4000"/>
            </a:lvl4pPr>
            <a:lvl5pPr marL="2286000" lvl="4" indent="-482600" algn="l" rtl="0">
              <a:lnSpc>
                <a:spcPct val="90000"/>
              </a:lnSpc>
              <a:spcBef>
                <a:spcPts val="500"/>
              </a:spcBef>
              <a:spcAft>
                <a:spcPts val="0"/>
              </a:spcAft>
              <a:buClr>
                <a:schemeClr val="dk1"/>
              </a:buClr>
              <a:buSzPts val="4000"/>
              <a:buChar char="•"/>
              <a:defRPr sz="40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grpSp>
        <p:nvGrpSpPr>
          <p:cNvPr id="140" name="Google Shape;140;p11"/>
          <p:cNvGrpSpPr/>
          <p:nvPr/>
        </p:nvGrpSpPr>
        <p:grpSpPr>
          <a:xfrm>
            <a:off x="6362721" y="0"/>
            <a:ext cx="5829324" cy="3235617"/>
            <a:chOff x="5612972" y="1"/>
            <a:chExt cx="6615962" cy="3672247"/>
          </a:xfrm>
        </p:grpSpPr>
        <p:sp>
          <p:nvSpPr>
            <p:cNvPr id="141" name="Google Shape;141;p11"/>
            <p:cNvSpPr/>
            <p:nvPr/>
          </p:nvSpPr>
          <p:spPr>
            <a:xfrm>
              <a:off x="5612972" y="1"/>
              <a:ext cx="4408999" cy="3672247"/>
            </a:xfrm>
            <a:custGeom>
              <a:avLst/>
              <a:gdLst/>
              <a:ahLst/>
              <a:cxnLst/>
              <a:rect l="l" t="t" r="r" b="b"/>
              <a:pathLst>
                <a:path w="3578" h="2980" extrusionOk="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42" name="Google Shape;142;p11"/>
            <p:cNvSpPr/>
            <p:nvPr/>
          </p:nvSpPr>
          <p:spPr>
            <a:xfrm>
              <a:off x="6341233" y="1463970"/>
              <a:ext cx="2208196" cy="2208277"/>
            </a:xfrm>
            <a:custGeom>
              <a:avLst/>
              <a:gdLst/>
              <a:ahLst/>
              <a:cxnLst/>
              <a:rect l="l" t="t" r="r" b="b"/>
              <a:pathLst>
                <a:path w="1792" h="1792" extrusionOk="0">
                  <a:moveTo>
                    <a:pt x="597" y="0"/>
                  </a:moveTo>
                  <a:lnTo>
                    <a:pt x="0" y="598"/>
                  </a:lnTo>
                  <a:lnTo>
                    <a:pt x="1195" y="1792"/>
                  </a:lnTo>
                  <a:lnTo>
                    <a:pt x="1792" y="1195"/>
                  </a:lnTo>
                  <a:lnTo>
                    <a:pt x="597"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43" name="Google Shape;143;p11"/>
            <p:cNvSpPr/>
            <p:nvPr/>
          </p:nvSpPr>
          <p:spPr>
            <a:xfrm>
              <a:off x="8555590" y="1"/>
              <a:ext cx="1457755" cy="729520"/>
            </a:xfrm>
            <a:custGeom>
              <a:avLst/>
              <a:gdLst/>
              <a:ahLst/>
              <a:cxnLst/>
              <a:rect l="l" t="t" r="r" b="b"/>
              <a:pathLst>
                <a:path w="1183" h="592" extrusionOk="0">
                  <a:moveTo>
                    <a:pt x="1183" y="0"/>
                  </a:moveTo>
                  <a:lnTo>
                    <a:pt x="0" y="0"/>
                  </a:lnTo>
                  <a:lnTo>
                    <a:pt x="591" y="591"/>
                  </a:lnTo>
                  <a:lnTo>
                    <a:pt x="1183"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44" name="Google Shape;144;p11"/>
            <p:cNvSpPr/>
            <p:nvPr/>
          </p:nvSpPr>
          <p:spPr>
            <a:xfrm>
              <a:off x="7076887" y="728289"/>
              <a:ext cx="2208196" cy="2208277"/>
            </a:xfrm>
            <a:custGeom>
              <a:avLst/>
              <a:gdLst/>
              <a:ahLst/>
              <a:cxnLst/>
              <a:rect l="l" t="t" r="r" b="b"/>
              <a:pathLst>
                <a:path w="1792" h="1792" extrusionOk="0">
                  <a:moveTo>
                    <a:pt x="598" y="0"/>
                  </a:moveTo>
                  <a:lnTo>
                    <a:pt x="0" y="597"/>
                  </a:lnTo>
                  <a:lnTo>
                    <a:pt x="1195" y="1792"/>
                  </a:lnTo>
                  <a:lnTo>
                    <a:pt x="1792" y="1195"/>
                  </a:lnTo>
                  <a:lnTo>
                    <a:pt x="598"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45" name="Google Shape;145;p11"/>
            <p:cNvSpPr/>
            <p:nvPr/>
          </p:nvSpPr>
          <p:spPr>
            <a:xfrm>
              <a:off x="9285083" y="728289"/>
              <a:ext cx="2943851" cy="2943959"/>
            </a:xfrm>
            <a:custGeom>
              <a:avLst/>
              <a:gdLst/>
              <a:ahLst/>
              <a:cxnLst/>
              <a:rect l="l" t="t" r="r" b="b"/>
              <a:pathLst>
                <a:path w="2389" h="2389" extrusionOk="0">
                  <a:moveTo>
                    <a:pt x="2389" y="1195"/>
                  </a:moveTo>
                  <a:lnTo>
                    <a:pt x="1194" y="0"/>
                  </a:lnTo>
                  <a:lnTo>
                    <a:pt x="0" y="1195"/>
                  </a:lnTo>
                  <a:lnTo>
                    <a:pt x="1194" y="2389"/>
                  </a:lnTo>
                  <a:lnTo>
                    <a:pt x="2389" y="1195"/>
                  </a:ln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146" name="Google Shape;146;p11"/>
          <p:cNvSpPr>
            <a:spLocks noGrp="1"/>
          </p:cNvSpPr>
          <p:nvPr>
            <p:ph type="pic" idx="14"/>
          </p:nvPr>
        </p:nvSpPr>
        <p:spPr>
          <a:xfrm>
            <a:off x="6362292" y="2572883"/>
            <a:ext cx="2118300" cy="2037300"/>
          </a:xfrm>
          <a:prstGeom prst="rect">
            <a:avLst/>
          </a:prstGeom>
          <a:noFill/>
          <a:ln>
            <a:noFill/>
          </a:ln>
        </p:spPr>
      </p:sp>
      <p:sp>
        <p:nvSpPr>
          <p:cNvPr id="147" name="Google Shape;147;p11"/>
          <p:cNvSpPr>
            <a:spLocks noGrp="1"/>
          </p:cNvSpPr>
          <p:nvPr>
            <p:ph type="pic" idx="15"/>
          </p:nvPr>
        </p:nvSpPr>
        <p:spPr>
          <a:xfrm>
            <a:off x="9112023" y="2572883"/>
            <a:ext cx="2118300" cy="2037300"/>
          </a:xfrm>
          <a:prstGeom prst="rect">
            <a:avLst/>
          </a:prstGeom>
          <a:noFill/>
          <a:ln>
            <a:noFill/>
          </a:ln>
        </p:spPr>
      </p:sp>
      <p:sp>
        <p:nvSpPr>
          <p:cNvPr id="148" name="Google Shape;148;p11"/>
          <p:cNvSpPr txBox="1">
            <a:spLocks noGrp="1"/>
          </p:cNvSpPr>
          <p:nvPr>
            <p:ph type="dt" idx="10"/>
          </p:nvPr>
        </p:nvSpPr>
        <p:spPr>
          <a:xfrm>
            <a:off x="2992120" y="6332220"/>
            <a:ext cx="1313100" cy="2478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9" name="Google Shape;149;p11"/>
          <p:cNvSpPr txBox="1">
            <a:spLocks noGrp="1"/>
          </p:cNvSpPr>
          <p:nvPr>
            <p:ph type="ftr" idx="11"/>
          </p:nvPr>
        </p:nvSpPr>
        <p:spPr>
          <a:xfrm>
            <a:off x="1494790" y="6332220"/>
            <a:ext cx="1497300" cy="2478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0" name="Google Shape;150;p11"/>
          <p:cNvSpPr txBox="1">
            <a:spLocks noGrp="1"/>
          </p:cNvSpPr>
          <p:nvPr>
            <p:ph type="sldNum" idx="12"/>
          </p:nvPr>
        </p:nvSpPr>
        <p:spPr>
          <a:xfrm>
            <a:off x="971550" y="6332220"/>
            <a:ext cx="523200" cy="247800"/>
          </a:xfrm>
          <a:prstGeom prst="rect">
            <a:avLst/>
          </a:prstGeom>
          <a:noFill/>
          <a:ln>
            <a:noFill/>
          </a:ln>
        </p:spPr>
        <p:txBody>
          <a:bodyPr spcFirstLastPara="1" wrap="square" lIns="0" tIns="0" rIns="0" bIns="0" anchor="t"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latin typeface="Libre Franklin"/>
              <a:ea typeface="Libre Franklin"/>
              <a:cs typeface="Libre Franklin"/>
              <a:sym typeface="Libre Franklin"/>
            </a:endParaRPr>
          </a:p>
        </p:txBody>
      </p:sp>
    </p:spTree>
  </p:cSld>
  <p:clrMapOvr>
    <a:masterClrMapping/>
  </p:clrMapOvr>
  <p:transition spd="slow">
    <p:fade thruBlk="1"/>
  </p:transition>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4008">
          <p15:clr>
            <a:srgbClr val="FBAE40"/>
          </p15:clr>
        </p15:guide>
        <p15:guide id="5" pos="1944">
          <p15:clr>
            <a:srgbClr val="FBAE40"/>
          </p15:clr>
        </p15:guide>
        <p15:guide id="6" pos="3648">
          <p15:clr>
            <a:srgbClr val="FBAE40"/>
          </p15:clr>
        </p15:guide>
        <p15:guide id="7" orient="horz" pos="1392">
          <p15:clr>
            <a:srgbClr val="FBAE40"/>
          </p15:clr>
        </p15:guide>
        <p15:guide id="8" orient="horz" pos="552">
          <p15:clr>
            <a:srgbClr val="FBAE40"/>
          </p15:clr>
        </p15:guide>
        <p15:guide id="9" orient="horz" pos="1224">
          <p15:clr>
            <a:srgbClr val="FBAE40"/>
          </p15:clr>
        </p15:guide>
        <p15:guide id="10" pos="5352">
          <p15:clr>
            <a:srgbClr val="FBAE40"/>
          </p15:clr>
        </p15:guide>
        <p15:guide id="11" pos="5736">
          <p15:clr>
            <a:srgbClr val="FBAE40"/>
          </p15:clr>
        </p15:guide>
        <p15:guide id="12" orient="horz" pos="2904">
          <p15:clr>
            <a:srgbClr val="FBAE40"/>
          </p15:clr>
        </p15:guide>
        <p15:guide id="13" orient="horz" pos="160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meline ">
  <p:cSld name="Timeline ">
    <p:bg>
      <p:bgPr>
        <a:solidFill>
          <a:schemeClr val="lt1"/>
        </a:solidFill>
        <a:effectLst/>
      </p:bgPr>
    </p:bg>
    <p:spTree>
      <p:nvGrpSpPr>
        <p:cNvPr id="1" name="Shape 151"/>
        <p:cNvGrpSpPr/>
        <p:nvPr/>
      </p:nvGrpSpPr>
      <p:grpSpPr>
        <a:xfrm>
          <a:off x="0" y="0"/>
          <a:ext cx="0" cy="0"/>
          <a:chOff x="0" y="0"/>
          <a:chExt cx="0" cy="0"/>
        </a:xfrm>
      </p:grpSpPr>
      <p:cxnSp>
        <p:nvCxnSpPr>
          <p:cNvPr id="152" name="Google Shape;152;p12"/>
          <p:cNvCxnSpPr/>
          <p:nvPr/>
        </p:nvCxnSpPr>
        <p:spPr>
          <a:xfrm flipH="1">
            <a:off x="1045995" y="2213783"/>
            <a:ext cx="2100" cy="1828800"/>
          </a:xfrm>
          <a:prstGeom prst="straightConnector1">
            <a:avLst/>
          </a:prstGeom>
          <a:noFill/>
          <a:ln w="165100" cap="flat" cmpd="sng">
            <a:solidFill>
              <a:schemeClr val="accent6"/>
            </a:solidFill>
            <a:prstDash val="solid"/>
            <a:miter lim="800000"/>
            <a:headEnd type="none" w="sm" len="sm"/>
            <a:tailEnd type="none" w="sm" len="sm"/>
          </a:ln>
        </p:spPr>
      </p:cxnSp>
      <p:cxnSp>
        <p:nvCxnSpPr>
          <p:cNvPr id="153" name="Google Shape;153;p12"/>
          <p:cNvCxnSpPr/>
          <p:nvPr/>
        </p:nvCxnSpPr>
        <p:spPr>
          <a:xfrm flipH="1">
            <a:off x="6180495" y="2213783"/>
            <a:ext cx="11100" cy="1828800"/>
          </a:xfrm>
          <a:prstGeom prst="straightConnector1">
            <a:avLst/>
          </a:prstGeom>
          <a:noFill/>
          <a:ln w="165100" cap="flat" cmpd="sng">
            <a:solidFill>
              <a:schemeClr val="accent6"/>
            </a:solidFill>
            <a:prstDash val="solid"/>
            <a:miter lim="800000"/>
            <a:headEnd type="none" w="sm" len="sm"/>
            <a:tailEnd type="none" w="sm" len="sm"/>
          </a:ln>
        </p:spPr>
      </p:cxnSp>
      <p:cxnSp>
        <p:nvCxnSpPr>
          <p:cNvPr id="154" name="Google Shape;154;p12"/>
          <p:cNvCxnSpPr/>
          <p:nvPr/>
        </p:nvCxnSpPr>
        <p:spPr>
          <a:xfrm flipH="1">
            <a:off x="8745659" y="3904712"/>
            <a:ext cx="2100" cy="1828800"/>
          </a:xfrm>
          <a:prstGeom prst="straightConnector1">
            <a:avLst/>
          </a:prstGeom>
          <a:noFill/>
          <a:ln w="165100" cap="flat" cmpd="sng">
            <a:solidFill>
              <a:schemeClr val="accent6"/>
            </a:solidFill>
            <a:prstDash val="solid"/>
            <a:miter lim="800000"/>
            <a:headEnd type="none" w="sm" len="sm"/>
            <a:tailEnd type="none" w="sm" len="sm"/>
          </a:ln>
        </p:spPr>
      </p:cxnSp>
      <p:cxnSp>
        <p:nvCxnSpPr>
          <p:cNvPr id="155" name="Google Shape;155;p12"/>
          <p:cNvCxnSpPr/>
          <p:nvPr/>
        </p:nvCxnSpPr>
        <p:spPr>
          <a:xfrm flipH="1">
            <a:off x="3611125" y="3895941"/>
            <a:ext cx="2100" cy="1828800"/>
          </a:xfrm>
          <a:prstGeom prst="straightConnector1">
            <a:avLst/>
          </a:prstGeom>
          <a:noFill/>
          <a:ln w="165100" cap="flat" cmpd="sng">
            <a:solidFill>
              <a:schemeClr val="accent6"/>
            </a:solidFill>
            <a:prstDash val="solid"/>
            <a:miter lim="800000"/>
            <a:headEnd type="none" w="sm" len="sm"/>
            <a:tailEnd type="none" w="sm" len="sm"/>
          </a:ln>
        </p:spPr>
      </p:cxnSp>
      <p:sp>
        <p:nvSpPr>
          <p:cNvPr id="156" name="Google Shape;156;p12"/>
          <p:cNvSpPr txBox="1">
            <a:spLocks noGrp="1"/>
          </p:cNvSpPr>
          <p:nvPr>
            <p:ph type="title"/>
          </p:nvPr>
        </p:nvSpPr>
        <p:spPr>
          <a:xfrm>
            <a:off x="964023" y="879063"/>
            <a:ext cx="4941600" cy="610800"/>
          </a:xfrm>
          <a:prstGeom prst="rect">
            <a:avLst/>
          </a:prstGeom>
          <a:noFill/>
          <a:ln>
            <a:noFill/>
          </a:ln>
        </p:spPr>
        <p:txBody>
          <a:bodyPr spcFirstLastPara="1" wrap="square" lIns="0" tIns="0" rIns="0" bIns="0" anchor="b" anchorCtr="0">
            <a:normAutofit/>
          </a:bodyPr>
          <a:lstStyle>
            <a:lvl1pPr lvl="0" algn="l" rtl="0">
              <a:lnSpc>
                <a:spcPct val="90000"/>
              </a:lnSpc>
              <a:spcBef>
                <a:spcPts val="0"/>
              </a:spcBef>
              <a:spcAft>
                <a:spcPts val="0"/>
              </a:spcAft>
              <a:buClr>
                <a:schemeClr val="dk1"/>
              </a:buClr>
              <a:buSzPts val="4400"/>
              <a:buFont typeface="Franklin Gothic"/>
              <a:buNone/>
              <a:defRPr sz="4400" b="1" i="0">
                <a:solidFill>
                  <a:schemeClr val="dk1"/>
                </a:solidFill>
                <a:latin typeface="Franklin Gothic"/>
                <a:ea typeface="Franklin Gothic"/>
                <a:cs typeface="Franklin Gothic"/>
                <a:sym typeface="Franklin Gothic"/>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7" name="Google Shape;157;p12"/>
          <p:cNvSpPr txBox="1">
            <a:spLocks noGrp="1"/>
          </p:cNvSpPr>
          <p:nvPr>
            <p:ph type="body" idx="1"/>
          </p:nvPr>
        </p:nvSpPr>
        <p:spPr>
          <a:xfrm>
            <a:off x="1296955" y="2934856"/>
            <a:ext cx="2133600" cy="3693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rtl="0">
              <a:lnSpc>
                <a:spcPct val="90000"/>
              </a:lnSpc>
              <a:spcBef>
                <a:spcPts val="500"/>
              </a:spcBef>
              <a:spcAft>
                <a:spcPts val="0"/>
              </a:spcAft>
              <a:buClr>
                <a:schemeClr val="dk1"/>
              </a:buClr>
              <a:buSzPts val="4000"/>
              <a:buChar char="•"/>
              <a:defRPr sz="4000"/>
            </a:lvl2pPr>
            <a:lvl3pPr marL="1371600" lvl="2" indent="-482600" algn="l" rtl="0">
              <a:lnSpc>
                <a:spcPct val="90000"/>
              </a:lnSpc>
              <a:spcBef>
                <a:spcPts val="500"/>
              </a:spcBef>
              <a:spcAft>
                <a:spcPts val="0"/>
              </a:spcAft>
              <a:buClr>
                <a:schemeClr val="dk1"/>
              </a:buClr>
              <a:buSzPts val="4000"/>
              <a:buChar char="•"/>
              <a:defRPr sz="4000"/>
            </a:lvl3pPr>
            <a:lvl4pPr marL="1828800" lvl="3" indent="-482600" algn="l" rtl="0">
              <a:lnSpc>
                <a:spcPct val="90000"/>
              </a:lnSpc>
              <a:spcBef>
                <a:spcPts val="500"/>
              </a:spcBef>
              <a:spcAft>
                <a:spcPts val="0"/>
              </a:spcAft>
              <a:buClr>
                <a:schemeClr val="dk1"/>
              </a:buClr>
              <a:buSzPts val="4000"/>
              <a:buChar char="•"/>
              <a:defRPr sz="4000"/>
            </a:lvl4pPr>
            <a:lvl5pPr marL="2286000" lvl="4" indent="-482600" algn="l" rtl="0">
              <a:lnSpc>
                <a:spcPct val="90000"/>
              </a:lnSpc>
              <a:spcBef>
                <a:spcPts val="500"/>
              </a:spcBef>
              <a:spcAft>
                <a:spcPts val="0"/>
              </a:spcAft>
              <a:buClr>
                <a:schemeClr val="dk1"/>
              </a:buClr>
              <a:buSzPts val="4000"/>
              <a:buChar char="•"/>
              <a:defRPr sz="40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58" name="Google Shape;158;p12"/>
          <p:cNvSpPr txBox="1">
            <a:spLocks noGrp="1"/>
          </p:cNvSpPr>
          <p:nvPr>
            <p:ph type="body" idx="2"/>
          </p:nvPr>
        </p:nvSpPr>
        <p:spPr>
          <a:xfrm>
            <a:off x="1296955" y="2568686"/>
            <a:ext cx="2133600" cy="2058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400"/>
              </a:spcBef>
              <a:spcAft>
                <a:spcPts val="0"/>
              </a:spcAft>
              <a:buClr>
                <a:schemeClr val="dk1"/>
              </a:buClr>
              <a:buSzPts val="1800"/>
              <a:buNone/>
              <a:defRPr sz="1800" b="0" i="0">
                <a:solidFill>
                  <a:schemeClr val="dk1"/>
                </a:solidFill>
                <a:latin typeface="Franklin Gothic"/>
                <a:ea typeface="Franklin Gothic"/>
                <a:cs typeface="Franklin Gothic"/>
                <a:sym typeface="Franklin Gothic"/>
              </a:defRPr>
            </a:lvl1pPr>
            <a:lvl2pPr marL="914400" lvl="1" indent="-482600" algn="l" rtl="0">
              <a:lnSpc>
                <a:spcPct val="90000"/>
              </a:lnSpc>
              <a:spcBef>
                <a:spcPts val="500"/>
              </a:spcBef>
              <a:spcAft>
                <a:spcPts val="0"/>
              </a:spcAft>
              <a:buClr>
                <a:schemeClr val="dk1"/>
              </a:buClr>
              <a:buSzPts val="4000"/>
              <a:buChar char="•"/>
              <a:defRPr sz="4000"/>
            </a:lvl2pPr>
            <a:lvl3pPr marL="1371600" lvl="2" indent="-482600" algn="l" rtl="0">
              <a:lnSpc>
                <a:spcPct val="90000"/>
              </a:lnSpc>
              <a:spcBef>
                <a:spcPts val="500"/>
              </a:spcBef>
              <a:spcAft>
                <a:spcPts val="0"/>
              </a:spcAft>
              <a:buClr>
                <a:schemeClr val="dk1"/>
              </a:buClr>
              <a:buSzPts val="4000"/>
              <a:buChar char="•"/>
              <a:defRPr sz="4000"/>
            </a:lvl3pPr>
            <a:lvl4pPr marL="1828800" lvl="3" indent="-482600" algn="l" rtl="0">
              <a:lnSpc>
                <a:spcPct val="90000"/>
              </a:lnSpc>
              <a:spcBef>
                <a:spcPts val="500"/>
              </a:spcBef>
              <a:spcAft>
                <a:spcPts val="0"/>
              </a:spcAft>
              <a:buClr>
                <a:schemeClr val="dk1"/>
              </a:buClr>
              <a:buSzPts val="4000"/>
              <a:buChar char="•"/>
              <a:defRPr sz="4000"/>
            </a:lvl4pPr>
            <a:lvl5pPr marL="2286000" lvl="4" indent="-482600" algn="l" rtl="0">
              <a:lnSpc>
                <a:spcPct val="90000"/>
              </a:lnSpc>
              <a:spcBef>
                <a:spcPts val="500"/>
              </a:spcBef>
              <a:spcAft>
                <a:spcPts val="0"/>
              </a:spcAft>
              <a:buClr>
                <a:schemeClr val="dk1"/>
              </a:buClr>
              <a:buSzPts val="4000"/>
              <a:buChar char="•"/>
              <a:defRPr sz="40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59" name="Google Shape;159;p12"/>
          <p:cNvSpPr txBox="1">
            <a:spLocks noGrp="1"/>
          </p:cNvSpPr>
          <p:nvPr>
            <p:ph type="body" idx="3"/>
          </p:nvPr>
        </p:nvSpPr>
        <p:spPr>
          <a:xfrm>
            <a:off x="3897799" y="5087328"/>
            <a:ext cx="2133600" cy="3693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rtl="0">
              <a:lnSpc>
                <a:spcPct val="90000"/>
              </a:lnSpc>
              <a:spcBef>
                <a:spcPts val="500"/>
              </a:spcBef>
              <a:spcAft>
                <a:spcPts val="0"/>
              </a:spcAft>
              <a:buClr>
                <a:schemeClr val="dk1"/>
              </a:buClr>
              <a:buSzPts val="4000"/>
              <a:buChar char="•"/>
              <a:defRPr sz="4000"/>
            </a:lvl2pPr>
            <a:lvl3pPr marL="1371600" lvl="2" indent="-482600" algn="l" rtl="0">
              <a:lnSpc>
                <a:spcPct val="90000"/>
              </a:lnSpc>
              <a:spcBef>
                <a:spcPts val="500"/>
              </a:spcBef>
              <a:spcAft>
                <a:spcPts val="0"/>
              </a:spcAft>
              <a:buClr>
                <a:schemeClr val="dk1"/>
              </a:buClr>
              <a:buSzPts val="4000"/>
              <a:buChar char="•"/>
              <a:defRPr sz="4000"/>
            </a:lvl3pPr>
            <a:lvl4pPr marL="1828800" lvl="3" indent="-482600" algn="l" rtl="0">
              <a:lnSpc>
                <a:spcPct val="90000"/>
              </a:lnSpc>
              <a:spcBef>
                <a:spcPts val="500"/>
              </a:spcBef>
              <a:spcAft>
                <a:spcPts val="0"/>
              </a:spcAft>
              <a:buClr>
                <a:schemeClr val="dk1"/>
              </a:buClr>
              <a:buSzPts val="4000"/>
              <a:buChar char="•"/>
              <a:defRPr sz="4000"/>
            </a:lvl4pPr>
            <a:lvl5pPr marL="2286000" lvl="4" indent="-482600" algn="l" rtl="0">
              <a:lnSpc>
                <a:spcPct val="90000"/>
              </a:lnSpc>
              <a:spcBef>
                <a:spcPts val="500"/>
              </a:spcBef>
              <a:spcAft>
                <a:spcPts val="0"/>
              </a:spcAft>
              <a:buClr>
                <a:schemeClr val="dk1"/>
              </a:buClr>
              <a:buSzPts val="4000"/>
              <a:buChar char="•"/>
              <a:defRPr sz="40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60" name="Google Shape;160;p12"/>
          <p:cNvSpPr txBox="1">
            <a:spLocks noGrp="1"/>
          </p:cNvSpPr>
          <p:nvPr>
            <p:ph type="body" idx="4"/>
          </p:nvPr>
        </p:nvSpPr>
        <p:spPr>
          <a:xfrm>
            <a:off x="3897799" y="4701908"/>
            <a:ext cx="2133600" cy="2058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400"/>
              </a:spcBef>
              <a:spcAft>
                <a:spcPts val="0"/>
              </a:spcAft>
              <a:buClr>
                <a:schemeClr val="dk1"/>
              </a:buClr>
              <a:buSzPts val="1800"/>
              <a:buNone/>
              <a:defRPr sz="1800">
                <a:latin typeface="Franklin Gothic"/>
                <a:ea typeface="Franklin Gothic"/>
                <a:cs typeface="Franklin Gothic"/>
                <a:sym typeface="Franklin Gothic"/>
              </a:defRPr>
            </a:lvl1pPr>
            <a:lvl2pPr marL="914400" lvl="1" indent="-482600" algn="l" rtl="0">
              <a:lnSpc>
                <a:spcPct val="90000"/>
              </a:lnSpc>
              <a:spcBef>
                <a:spcPts val="500"/>
              </a:spcBef>
              <a:spcAft>
                <a:spcPts val="0"/>
              </a:spcAft>
              <a:buClr>
                <a:schemeClr val="dk1"/>
              </a:buClr>
              <a:buSzPts val="4000"/>
              <a:buChar char="•"/>
              <a:defRPr sz="4000"/>
            </a:lvl2pPr>
            <a:lvl3pPr marL="1371600" lvl="2" indent="-482600" algn="l" rtl="0">
              <a:lnSpc>
                <a:spcPct val="90000"/>
              </a:lnSpc>
              <a:spcBef>
                <a:spcPts val="500"/>
              </a:spcBef>
              <a:spcAft>
                <a:spcPts val="0"/>
              </a:spcAft>
              <a:buClr>
                <a:schemeClr val="dk1"/>
              </a:buClr>
              <a:buSzPts val="4000"/>
              <a:buChar char="•"/>
              <a:defRPr sz="4000"/>
            </a:lvl3pPr>
            <a:lvl4pPr marL="1828800" lvl="3" indent="-482600" algn="l" rtl="0">
              <a:lnSpc>
                <a:spcPct val="90000"/>
              </a:lnSpc>
              <a:spcBef>
                <a:spcPts val="500"/>
              </a:spcBef>
              <a:spcAft>
                <a:spcPts val="0"/>
              </a:spcAft>
              <a:buClr>
                <a:schemeClr val="dk1"/>
              </a:buClr>
              <a:buSzPts val="4000"/>
              <a:buChar char="•"/>
              <a:defRPr sz="4000"/>
            </a:lvl4pPr>
            <a:lvl5pPr marL="2286000" lvl="4" indent="-482600" algn="l" rtl="0">
              <a:lnSpc>
                <a:spcPct val="90000"/>
              </a:lnSpc>
              <a:spcBef>
                <a:spcPts val="500"/>
              </a:spcBef>
              <a:spcAft>
                <a:spcPts val="0"/>
              </a:spcAft>
              <a:buClr>
                <a:schemeClr val="dk1"/>
              </a:buClr>
              <a:buSzPts val="4000"/>
              <a:buChar char="•"/>
              <a:defRPr sz="40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61" name="Google Shape;161;p12"/>
          <p:cNvSpPr txBox="1">
            <a:spLocks noGrp="1"/>
          </p:cNvSpPr>
          <p:nvPr>
            <p:ph type="body" idx="5"/>
          </p:nvPr>
        </p:nvSpPr>
        <p:spPr>
          <a:xfrm>
            <a:off x="9001711" y="5087328"/>
            <a:ext cx="2133600" cy="3693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rtl="0">
              <a:lnSpc>
                <a:spcPct val="90000"/>
              </a:lnSpc>
              <a:spcBef>
                <a:spcPts val="500"/>
              </a:spcBef>
              <a:spcAft>
                <a:spcPts val="0"/>
              </a:spcAft>
              <a:buClr>
                <a:schemeClr val="dk1"/>
              </a:buClr>
              <a:buSzPts val="4000"/>
              <a:buChar char="•"/>
              <a:defRPr sz="4000"/>
            </a:lvl2pPr>
            <a:lvl3pPr marL="1371600" lvl="2" indent="-482600" algn="l" rtl="0">
              <a:lnSpc>
                <a:spcPct val="90000"/>
              </a:lnSpc>
              <a:spcBef>
                <a:spcPts val="500"/>
              </a:spcBef>
              <a:spcAft>
                <a:spcPts val="0"/>
              </a:spcAft>
              <a:buClr>
                <a:schemeClr val="dk1"/>
              </a:buClr>
              <a:buSzPts val="4000"/>
              <a:buChar char="•"/>
              <a:defRPr sz="4000"/>
            </a:lvl3pPr>
            <a:lvl4pPr marL="1828800" lvl="3" indent="-482600" algn="l" rtl="0">
              <a:lnSpc>
                <a:spcPct val="90000"/>
              </a:lnSpc>
              <a:spcBef>
                <a:spcPts val="500"/>
              </a:spcBef>
              <a:spcAft>
                <a:spcPts val="0"/>
              </a:spcAft>
              <a:buClr>
                <a:schemeClr val="dk1"/>
              </a:buClr>
              <a:buSzPts val="4000"/>
              <a:buChar char="•"/>
              <a:defRPr sz="4000"/>
            </a:lvl4pPr>
            <a:lvl5pPr marL="2286000" lvl="4" indent="-482600" algn="l" rtl="0">
              <a:lnSpc>
                <a:spcPct val="90000"/>
              </a:lnSpc>
              <a:spcBef>
                <a:spcPts val="500"/>
              </a:spcBef>
              <a:spcAft>
                <a:spcPts val="0"/>
              </a:spcAft>
              <a:buClr>
                <a:schemeClr val="dk1"/>
              </a:buClr>
              <a:buSzPts val="4000"/>
              <a:buChar char="•"/>
              <a:defRPr sz="40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62" name="Google Shape;162;p12"/>
          <p:cNvSpPr txBox="1">
            <a:spLocks noGrp="1"/>
          </p:cNvSpPr>
          <p:nvPr>
            <p:ph type="body" idx="6"/>
          </p:nvPr>
        </p:nvSpPr>
        <p:spPr>
          <a:xfrm>
            <a:off x="9001711" y="4701908"/>
            <a:ext cx="2133600" cy="2058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400"/>
              </a:spcBef>
              <a:spcAft>
                <a:spcPts val="0"/>
              </a:spcAft>
              <a:buClr>
                <a:schemeClr val="dk1"/>
              </a:buClr>
              <a:buSzPts val="1800"/>
              <a:buNone/>
              <a:defRPr sz="1800">
                <a:latin typeface="Franklin Gothic"/>
                <a:ea typeface="Franklin Gothic"/>
                <a:cs typeface="Franklin Gothic"/>
                <a:sym typeface="Franklin Gothic"/>
              </a:defRPr>
            </a:lvl1pPr>
            <a:lvl2pPr marL="914400" lvl="1" indent="-482600" algn="l" rtl="0">
              <a:lnSpc>
                <a:spcPct val="90000"/>
              </a:lnSpc>
              <a:spcBef>
                <a:spcPts val="500"/>
              </a:spcBef>
              <a:spcAft>
                <a:spcPts val="0"/>
              </a:spcAft>
              <a:buClr>
                <a:schemeClr val="dk1"/>
              </a:buClr>
              <a:buSzPts val="4000"/>
              <a:buChar char="•"/>
              <a:defRPr sz="4000"/>
            </a:lvl2pPr>
            <a:lvl3pPr marL="1371600" lvl="2" indent="-482600" algn="l" rtl="0">
              <a:lnSpc>
                <a:spcPct val="90000"/>
              </a:lnSpc>
              <a:spcBef>
                <a:spcPts val="500"/>
              </a:spcBef>
              <a:spcAft>
                <a:spcPts val="0"/>
              </a:spcAft>
              <a:buClr>
                <a:schemeClr val="dk1"/>
              </a:buClr>
              <a:buSzPts val="4000"/>
              <a:buChar char="•"/>
              <a:defRPr sz="4000"/>
            </a:lvl3pPr>
            <a:lvl4pPr marL="1828800" lvl="3" indent="-482600" algn="l" rtl="0">
              <a:lnSpc>
                <a:spcPct val="90000"/>
              </a:lnSpc>
              <a:spcBef>
                <a:spcPts val="500"/>
              </a:spcBef>
              <a:spcAft>
                <a:spcPts val="0"/>
              </a:spcAft>
              <a:buClr>
                <a:schemeClr val="dk1"/>
              </a:buClr>
              <a:buSzPts val="4000"/>
              <a:buChar char="•"/>
              <a:defRPr sz="4000"/>
            </a:lvl4pPr>
            <a:lvl5pPr marL="2286000" lvl="4" indent="-482600" algn="l" rtl="0">
              <a:lnSpc>
                <a:spcPct val="90000"/>
              </a:lnSpc>
              <a:spcBef>
                <a:spcPts val="500"/>
              </a:spcBef>
              <a:spcAft>
                <a:spcPts val="0"/>
              </a:spcAft>
              <a:buClr>
                <a:schemeClr val="dk1"/>
              </a:buClr>
              <a:buSzPts val="4000"/>
              <a:buChar char="•"/>
              <a:defRPr sz="40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63" name="Google Shape;163;p12"/>
          <p:cNvSpPr txBox="1">
            <a:spLocks noGrp="1"/>
          </p:cNvSpPr>
          <p:nvPr>
            <p:ph type="body" idx="7"/>
          </p:nvPr>
        </p:nvSpPr>
        <p:spPr>
          <a:xfrm>
            <a:off x="6438143" y="2934856"/>
            <a:ext cx="2133600" cy="3693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rtl="0">
              <a:lnSpc>
                <a:spcPct val="90000"/>
              </a:lnSpc>
              <a:spcBef>
                <a:spcPts val="500"/>
              </a:spcBef>
              <a:spcAft>
                <a:spcPts val="0"/>
              </a:spcAft>
              <a:buClr>
                <a:schemeClr val="dk1"/>
              </a:buClr>
              <a:buSzPts val="4000"/>
              <a:buChar char="•"/>
              <a:defRPr sz="4000"/>
            </a:lvl2pPr>
            <a:lvl3pPr marL="1371600" lvl="2" indent="-482600" algn="l" rtl="0">
              <a:lnSpc>
                <a:spcPct val="90000"/>
              </a:lnSpc>
              <a:spcBef>
                <a:spcPts val="500"/>
              </a:spcBef>
              <a:spcAft>
                <a:spcPts val="0"/>
              </a:spcAft>
              <a:buClr>
                <a:schemeClr val="dk1"/>
              </a:buClr>
              <a:buSzPts val="4000"/>
              <a:buChar char="•"/>
              <a:defRPr sz="4000"/>
            </a:lvl3pPr>
            <a:lvl4pPr marL="1828800" lvl="3" indent="-482600" algn="l" rtl="0">
              <a:lnSpc>
                <a:spcPct val="90000"/>
              </a:lnSpc>
              <a:spcBef>
                <a:spcPts val="500"/>
              </a:spcBef>
              <a:spcAft>
                <a:spcPts val="0"/>
              </a:spcAft>
              <a:buClr>
                <a:schemeClr val="dk1"/>
              </a:buClr>
              <a:buSzPts val="4000"/>
              <a:buChar char="•"/>
              <a:defRPr sz="4000"/>
            </a:lvl4pPr>
            <a:lvl5pPr marL="2286000" lvl="4" indent="-482600" algn="l" rtl="0">
              <a:lnSpc>
                <a:spcPct val="90000"/>
              </a:lnSpc>
              <a:spcBef>
                <a:spcPts val="500"/>
              </a:spcBef>
              <a:spcAft>
                <a:spcPts val="0"/>
              </a:spcAft>
              <a:buClr>
                <a:schemeClr val="dk1"/>
              </a:buClr>
              <a:buSzPts val="4000"/>
              <a:buChar char="•"/>
              <a:defRPr sz="40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64" name="Google Shape;164;p12"/>
          <p:cNvSpPr txBox="1">
            <a:spLocks noGrp="1"/>
          </p:cNvSpPr>
          <p:nvPr>
            <p:ph type="body" idx="8"/>
          </p:nvPr>
        </p:nvSpPr>
        <p:spPr>
          <a:xfrm>
            <a:off x="6438143" y="2568686"/>
            <a:ext cx="2133600" cy="2058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400"/>
              </a:spcBef>
              <a:spcAft>
                <a:spcPts val="0"/>
              </a:spcAft>
              <a:buClr>
                <a:schemeClr val="dk1"/>
              </a:buClr>
              <a:buSzPts val="1800"/>
              <a:buNone/>
              <a:defRPr sz="1800" b="0" i="0">
                <a:solidFill>
                  <a:schemeClr val="dk1"/>
                </a:solidFill>
                <a:latin typeface="Franklin Gothic"/>
                <a:ea typeface="Franklin Gothic"/>
                <a:cs typeface="Franklin Gothic"/>
                <a:sym typeface="Franklin Gothic"/>
              </a:defRPr>
            </a:lvl1pPr>
            <a:lvl2pPr marL="914400" lvl="1" indent="-482600" algn="l" rtl="0">
              <a:lnSpc>
                <a:spcPct val="90000"/>
              </a:lnSpc>
              <a:spcBef>
                <a:spcPts val="500"/>
              </a:spcBef>
              <a:spcAft>
                <a:spcPts val="0"/>
              </a:spcAft>
              <a:buClr>
                <a:schemeClr val="dk1"/>
              </a:buClr>
              <a:buSzPts val="4000"/>
              <a:buChar char="•"/>
              <a:defRPr sz="4000"/>
            </a:lvl2pPr>
            <a:lvl3pPr marL="1371600" lvl="2" indent="-482600" algn="l" rtl="0">
              <a:lnSpc>
                <a:spcPct val="90000"/>
              </a:lnSpc>
              <a:spcBef>
                <a:spcPts val="500"/>
              </a:spcBef>
              <a:spcAft>
                <a:spcPts val="0"/>
              </a:spcAft>
              <a:buClr>
                <a:schemeClr val="dk1"/>
              </a:buClr>
              <a:buSzPts val="4000"/>
              <a:buChar char="•"/>
              <a:defRPr sz="4000"/>
            </a:lvl3pPr>
            <a:lvl4pPr marL="1828800" lvl="3" indent="-482600" algn="l" rtl="0">
              <a:lnSpc>
                <a:spcPct val="90000"/>
              </a:lnSpc>
              <a:spcBef>
                <a:spcPts val="500"/>
              </a:spcBef>
              <a:spcAft>
                <a:spcPts val="0"/>
              </a:spcAft>
              <a:buClr>
                <a:schemeClr val="dk1"/>
              </a:buClr>
              <a:buSzPts val="4000"/>
              <a:buChar char="•"/>
              <a:defRPr sz="4000"/>
            </a:lvl4pPr>
            <a:lvl5pPr marL="2286000" lvl="4" indent="-482600" algn="l" rtl="0">
              <a:lnSpc>
                <a:spcPct val="90000"/>
              </a:lnSpc>
              <a:spcBef>
                <a:spcPts val="500"/>
              </a:spcBef>
              <a:spcAft>
                <a:spcPts val="0"/>
              </a:spcAft>
              <a:buClr>
                <a:schemeClr val="dk1"/>
              </a:buClr>
              <a:buSzPts val="4000"/>
              <a:buChar char="•"/>
              <a:defRPr sz="40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cxnSp>
        <p:nvCxnSpPr>
          <p:cNvPr id="165" name="Google Shape;165;p12"/>
          <p:cNvCxnSpPr/>
          <p:nvPr/>
        </p:nvCxnSpPr>
        <p:spPr>
          <a:xfrm>
            <a:off x="967689" y="3968780"/>
            <a:ext cx="10275600" cy="0"/>
          </a:xfrm>
          <a:prstGeom prst="straightConnector1">
            <a:avLst/>
          </a:prstGeom>
          <a:noFill/>
          <a:ln w="165100" cap="flat" cmpd="sng">
            <a:solidFill>
              <a:schemeClr val="accent3"/>
            </a:solidFill>
            <a:prstDash val="solid"/>
            <a:miter lim="800000"/>
            <a:headEnd type="none" w="sm" len="sm"/>
            <a:tailEnd type="none" w="sm" len="sm"/>
          </a:ln>
        </p:spPr>
      </p:cxnSp>
      <p:sp>
        <p:nvSpPr>
          <p:cNvPr id="166" name="Google Shape;166;p12"/>
          <p:cNvSpPr/>
          <p:nvPr/>
        </p:nvSpPr>
        <p:spPr>
          <a:xfrm>
            <a:off x="964323" y="3883241"/>
            <a:ext cx="163200" cy="163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67" name="Google Shape;167;p12"/>
          <p:cNvSpPr/>
          <p:nvPr/>
        </p:nvSpPr>
        <p:spPr>
          <a:xfrm>
            <a:off x="3531590" y="3892012"/>
            <a:ext cx="163200" cy="163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68" name="Google Shape;168;p12"/>
          <p:cNvSpPr/>
          <p:nvPr/>
        </p:nvSpPr>
        <p:spPr>
          <a:xfrm>
            <a:off x="6098857" y="3883241"/>
            <a:ext cx="163200" cy="163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69" name="Google Shape;169;p12"/>
          <p:cNvSpPr/>
          <p:nvPr/>
        </p:nvSpPr>
        <p:spPr>
          <a:xfrm>
            <a:off x="8666124" y="3892012"/>
            <a:ext cx="163200" cy="163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70" name="Google Shape;170;p12"/>
          <p:cNvSpPr txBox="1">
            <a:spLocks noGrp="1"/>
          </p:cNvSpPr>
          <p:nvPr>
            <p:ph type="dt" idx="10"/>
          </p:nvPr>
        </p:nvSpPr>
        <p:spPr>
          <a:xfrm>
            <a:off x="2992120" y="6332220"/>
            <a:ext cx="1313100" cy="2478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1" name="Google Shape;171;p12"/>
          <p:cNvSpPr txBox="1">
            <a:spLocks noGrp="1"/>
          </p:cNvSpPr>
          <p:nvPr>
            <p:ph type="ftr" idx="11"/>
          </p:nvPr>
        </p:nvSpPr>
        <p:spPr>
          <a:xfrm>
            <a:off x="1494790" y="6332220"/>
            <a:ext cx="1497300" cy="2478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2" name="Google Shape;172;p12"/>
          <p:cNvSpPr txBox="1">
            <a:spLocks noGrp="1"/>
          </p:cNvSpPr>
          <p:nvPr>
            <p:ph type="sldNum" idx="12"/>
          </p:nvPr>
        </p:nvSpPr>
        <p:spPr>
          <a:xfrm>
            <a:off x="971550" y="6332220"/>
            <a:ext cx="523200" cy="247800"/>
          </a:xfrm>
          <a:prstGeom prst="rect">
            <a:avLst/>
          </a:prstGeom>
          <a:noFill/>
          <a:ln>
            <a:noFill/>
          </a:ln>
        </p:spPr>
        <p:txBody>
          <a:bodyPr spcFirstLastPara="1" wrap="square" lIns="0" tIns="0" rIns="0" bIns="0" anchor="t"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latin typeface="Libre Franklin"/>
              <a:ea typeface="Libre Franklin"/>
              <a:cs typeface="Libre Franklin"/>
              <a:sym typeface="Libre Franklin"/>
            </a:endParaRPr>
          </a:p>
        </p:txBody>
      </p:sp>
    </p:spTree>
  </p:cSld>
  <p:clrMapOvr>
    <a:masterClrMapping/>
  </p:clrMapOvr>
  <p:transition spd="slow">
    <p:fade thruBlk="1"/>
  </p:transition>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3768">
          <p15:clr>
            <a:srgbClr val="FBAE40"/>
          </p15:clr>
        </p15:guide>
        <p15:guide id="9" orient="horz" pos="552">
          <p15:clr>
            <a:srgbClr val="FBAE40"/>
          </p15:clr>
        </p15:guide>
        <p15:guide id="10" orient="horz" pos="1512">
          <p15:clr>
            <a:srgbClr val="FBAE40"/>
          </p15:clr>
        </p15:guide>
        <p15:guide id="11" orient="horz" pos="283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 Col">
  <p:cSld name="2 Col">
    <p:bg>
      <p:bgPr>
        <a:solidFill>
          <a:schemeClr val="lt1"/>
        </a:solidFill>
        <a:effectLst/>
      </p:bgPr>
    </p:bg>
    <p:spTree>
      <p:nvGrpSpPr>
        <p:cNvPr id="1" name="Shape 173"/>
        <p:cNvGrpSpPr/>
        <p:nvPr/>
      </p:nvGrpSpPr>
      <p:grpSpPr>
        <a:xfrm>
          <a:off x="0" y="0"/>
          <a:ext cx="0" cy="0"/>
          <a:chOff x="0" y="0"/>
          <a:chExt cx="0" cy="0"/>
        </a:xfrm>
      </p:grpSpPr>
      <p:grpSp>
        <p:nvGrpSpPr>
          <p:cNvPr id="174" name="Google Shape;174;p13"/>
          <p:cNvGrpSpPr/>
          <p:nvPr/>
        </p:nvGrpSpPr>
        <p:grpSpPr>
          <a:xfrm rot="5400000" flipH="1">
            <a:off x="0" y="3900132"/>
            <a:ext cx="2959226" cy="2959226"/>
            <a:chOff x="0" y="12289"/>
            <a:chExt cx="3550" cy="3551"/>
          </a:xfrm>
        </p:grpSpPr>
        <p:sp>
          <p:nvSpPr>
            <p:cNvPr id="175" name="Google Shape;175;p13"/>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76" name="Google Shape;176;p13"/>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77" name="Google Shape;177;p13"/>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178" name="Google Shape;178;p13"/>
          <p:cNvSpPr txBox="1">
            <a:spLocks noGrp="1"/>
          </p:cNvSpPr>
          <p:nvPr>
            <p:ph type="title"/>
          </p:nvPr>
        </p:nvSpPr>
        <p:spPr>
          <a:xfrm>
            <a:off x="964023" y="879063"/>
            <a:ext cx="4941600" cy="610800"/>
          </a:xfrm>
          <a:prstGeom prst="rect">
            <a:avLst/>
          </a:prstGeom>
          <a:noFill/>
          <a:ln>
            <a:noFill/>
          </a:ln>
        </p:spPr>
        <p:txBody>
          <a:bodyPr spcFirstLastPara="1" wrap="square" lIns="0" tIns="0" rIns="0" bIns="0" anchor="b" anchorCtr="0">
            <a:normAutofit/>
          </a:bodyPr>
          <a:lstStyle>
            <a:lvl1pPr lvl="0" algn="l" rtl="0">
              <a:lnSpc>
                <a:spcPct val="90000"/>
              </a:lnSpc>
              <a:spcBef>
                <a:spcPts val="0"/>
              </a:spcBef>
              <a:spcAft>
                <a:spcPts val="0"/>
              </a:spcAft>
              <a:buClr>
                <a:schemeClr val="dk1"/>
              </a:buClr>
              <a:buSzPts val="4400"/>
              <a:buFont typeface="Franklin Gothic"/>
              <a:buNone/>
              <a:defRPr sz="4400" b="1" i="0">
                <a:latin typeface="Franklin Gothic"/>
                <a:ea typeface="Franklin Gothic"/>
                <a:cs typeface="Franklin Gothic"/>
                <a:sym typeface="Franklin Gothic"/>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cxnSp>
        <p:nvCxnSpPr>
          <p:cNvPr id="179" name="Google Shape;179;p13"/>
          <p:cNvCxnSpPr/>
          <p:nvPr/>
        </p:nvCxnSpPr>
        <p:spPr>
          <a:xfrm>
            <a:off x="952500" y="1939108"/>
            <a:ext cx="2133600" cy="3900"/>
          </a:xfrm>
          <a:prstGeom prst="straightConnector1">
            <a:avLst/>
          </a:prstGeom>
          <a:noFill/>
          <a:ln w="101600" cap="flat" cmpd="sng">
            <a:solidFill>
              <a:schemeClr val="lt2"/>
            </a:solidFill>
            <a:prstDash val="solid"/>
            <a:miter lim="800000"/>
            <a:headEnd type="none" w="sm" len="sm"/>
            <a:tailEnd type="none" w="sm" len="sm"/>
          </a:ln>
        </p:spPr>
      </p:cxnSp>
      <p:sp>
        <p:nvSpPr>
          <p:cNvPr id="180" name="Google Shape;180;p13"/>
          <p:cNvSpPr txBox="1">
            <a:spLocks noGrp="1"/>
          </p:cNvSpPr>
          <p:nvPr>
            <p:ph type="body" idx="1"/>
          </p:nvPr>
        </p:nvSpPr>
        <p:spPr>
          <a:xfrm>
            <a:off x="964023" y="2300984"/>
            <a:ext cx="4827300" cy="404100"/>
          </a:xfrm>
          <a:prstGeom prst="rect">
            <a:avLst/>
          </a:prstGeom>
          <a:noFill/>
          <a:ln>
            <a:noFill/>
          </a:ln>
        </p:spPr>
        <p:txBody>
          <a:bodyPr spcFirstLastPara="1" wrap="square" lIns="0" tIns="0" rIns="0" bIns="0" anchor="t" anchorCtr="0">
            <a:normAutofit/>
          </a:bodyPr>
          <a:lstStyle>
            <a:lvl1pPr marL="457200" lvl="0" indent="-228600" algn="l" rtl="0">
              <a:lnSpc>
                <a:spcPct val="90000"/>
              </a:lnSpc>
              <a:spcBef>
                <a:spcPts val="1000"/>
              </a:spcBef>
              <a:spcAft>
                <a:spcPts val="0"/>
              </a:spcAft>
              <a:buClr>
                <a:schemeClr val="lt2"/>
              </a:buClr>
              <a:buSzPts val="1800"/>
              <a:buNone/>
              <a:defRPr sz="1800" b="0" i="0">
                <a:solidFill>
                  <a:schemeClr val="lt2"/>
                </a:solidFill>
                <a:latin typeface="Franklin Gothic"/>
                <a:ea typeface="Franklin Gothic"/>
                <a:cs typeface="Franklin Gothic"/>
                <a:sym typeface="Franklin Gothic"/>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81" name="Google Shape;181;p13"/>
          <p:cNvSpPr txBox="1">
            <a:spLocks noGrp="1"/>
          </p:cNvSpPr>
          <p:nvPr>
            <p:ph type="body" idx="2"/>
          </p:nvPr>
        </p:nvSpPr>
        <p:spPr>
          <a:xfrm>
            <a:off x="6362700" y="2300984"/>
            <a:ext cx="4764900" cy="404100"/>
          </a:xfrm>
          <a:prstGeom prst="rect">
            <a:avLst/>
          </a:prstGeom>
          <a:noFill/>
          <a:ln>
            <a:noFill/>
          </a:ln>
        </p:spPr>
        <p:txBody>
          <a:bodyPr spcFirstLastPara="1" wrap="square" lIns="0" tIns="0" rIns="0" bIns="0" anchor="t" anchorCtr="0">
            <a:normAutofit/>
          </a:bodyPr>
          <a:lstStyle>
            <a:lvl1pPr marL="457200" lvl="0" indent="-228600" algn="l" rtl="0">
              <a:lnSpc>
                <a:spcPct val="90000"/>
              </a:lnSpc>
              <a:spcBef>
                <a:spcPts val="1000"/>
              </a:spcBef>
              <a:spcAft>
                <a:spcPts val="0"/>
              </a:spcAft>
              <a:buClr>
                <a:schemeClr val="lt2"/>
              </a:buClr>
              <a:buSzPts val="1800"/>
              <a:buNone/>
              <a:defRPr sz="1800" b="0" i="0">
                <a:solidFill>
                  <a:schemeClr val="lt2"/>
                </a:solidFill>
                <a:latin typeface="Franklin Gothic"/>
                <a:ea typeface="Franklin Gothic"/>
                <a:cs typeface="Franklin Gothic"/>
                <a:sym typeface="Franklin Gothic"/>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82" name="Google Shape;182;p13"/>
          <p:cNvSpPr txBox="1">
            <a:spLocks noGrp="1"/>
          </p:cNvSpPr>
          <p:nvPr>
            <p:ph type="body" idx="3"/>
          </p:nvPr>
        </p:nvSpPr>
        <p:spPr>
          <a:xfrm>
            <a:off x="964023" y="2799146"/>
            <a:ext cx="4827300" cy="1942200"/>
          </a:xfrm>
          <a:prstGeom prst="rect">
            <a:avLst/>
          </a:prstGeom>
          <a:noFill/>
          <a:ln>
            <a:noFill/>
          </a:ln>
        </p:spPr>
        <p:txBody>
          <a:bodyPr spcFirstLastPara="1" wrap="square" lIns="0" tIns="0" rIns="0" bIns="0" anchor="t" anchorCtr="0">
            <a:normAutofit/>
          </a:bodyPr>
          <a:lstStyle>
            <a:lvl1pPr marL="457200" lvl="0" indent="-330200" algn="l" rtl="0">
              <a:lnSpc>
                <a:spcPct val="100000"/>
              </a:lnSpc>
              <a:spcBef>
                <a:spcPts val="1000"/>
              </a:spcBef>
              <a:spcAft>
                <a:spcPts val="0"/>
              </a:spcAft>
              <a:buClr>
                <a:schemeClr val="dk1"/>
              </a:buClr>
              <a:buSzPts val="1600"/>
              <a:buFont typeface="Noto Sans Symbols"/>
              <a:buChar char="▪"/>
              <a:defRPr sz="1600">
                <a:latin typeface="Libre Franklin"/>
                <a:ea typeface="Libre Franklin"/>
                <a:cs typeface="Libre Franklin"/>
                <a:sym typeface="Libre Franklin"/>
              </a:defRPr>
            </a:lvl1pPr>
            <a:lvl2pPr marL="914400" lvl="1" indent="-330200" algn="l" rtl="0">
              <a:lnSpc>
                <a:spcPct val="90000"/>
              </a:lnSpc>
              <a:spcBef>
                <a:spcPts val="500"/>
              </a:spcBef>
              <a:spcAft>
                <a:spcPts val="0"/>
              </a:spcAft>
              <a:buClr>
                <a:schemeClr val="dk1"/>
              </a:buClr>
              <a:buSzPts val="1600"/>
              <a:buChar char="•"/>
              <a:defRPr sz="1600"/>
            </a:lvl2pPr>
            <a:lvl3pPr marL="1371600" lvl="2" indent="-330200" algn="l" rtl="0">
              <a:lnSpc>
                <a:spcPct val="90000"/>
              </a:lnSpc>
              <a:spcBef>
                <a:spcPts val="500"/>
              </a:spcBef>
              <a:spcAft>
                <a:spcPts val="0"/>
              </a:spcAft>
              <a:buClr>
                <a:schemeClr val="dk1"/>
              </a:buClr>
              <a:buSzPts val="1600"/>
              <a:buChar char="•"/>
              <a:defRPr sz="1600"/>
            </a:lvl3pPr>
            <a:lvl4pPr marL="1828800" lvl="3" indent="-330200" algn="l" rtl="0">
              <a:lnSpc>
                <a:spcPct val="90000"/>
              </a:lnSpc>
              <a:spcBef>
                <a:spcPts val="500"/>
              </a:spcBef>
              <a:spcAft>
                <a:spcPts val="0"/>
              </a:spcAft>
              <a:buClr>
                <a:schemeClr val="dk1"/>
              </a:buClr>
              <a:buSzPts val="1600"/>
              <a:buChar char="•"/>
              <a:defRPr sz="1600"/>
            </a:lvl4pPr>
            <a:lvl5pPr marL="2286000" lvl="4" indent="-330200" algn="l" rtl="0">
              <a:lnSpc>
                <a:spcPct val="90000"/>
              </a:lnSpc>
              <a:spcBef>
                <a:spcPts val="500"/>
              </a:spcBef>
              <a:spcAft>
                <a:spcPts val="0"/>
              </a:spcAft>
              <a:buClr>
                <a:schemeClr val="dk1"/>
              </a:buClr>
              <a:buSzPts val="1600"/>
              <a:buChar char="•"/>
              <a:defRPr sz="16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83" name="Google Shape;183;p13"/>
          <p:cNvSpPr txBox="1">
            <a:spLocks noGrp="1"/>
          </p:cNvSpPr>
          <p:nvPr>
            <p:ph type="body" idx="4"/>
          </p:nvPr>
        </p:nvSpPr>
        <p:spPr>
          <a:xfrm>
            <a:off x="6362700" y="2799146"/>
            <a:ext cx="4756200" cy="1942200"/>
          </a:xfrm>
          <a:prstGeom prst="rect">
            <a:avLst/>
          </a:prstGeom>
          <a:noFill/>
          <a:ln>
            <a:noFill/>
          </a:ln>
        </p:spPr>
        <p:txBody>
          <a:bodyPr spcFirstLastPara="1" wrap="square" lIns="0" tIns="0" rIns="0" bIns="0" anchor="t" anchorCtr="0">
            <a:normAutofit/>
          </a:bodyPr>
          <a:lstStyle>
            <a:lvl1pPr marL="457200" lvl="0" indent="-330200" algn="l" rtl="0">
              <a:lnSpc>
                <a:spcPct val="100000"/>
              </a:lnSpc>
              <a:spcBef>
                <a:spcPts val="1000"/>
              </a:spcBef>
              <a:spcAft>
                <a:spcPts val="0"/>
              </a:spcAft>
              <a:buClr>
                <a:schemeClr val="dk1"/>
              </a:buClr>
              <a:buSzPts val="1600"/>
              <a:buFont typeface="Noto Sans Symbols"/>
              <a:buChar char="▪"/>
              <a:defRPr sz="1600">
                <a:latin typeface="Libre Franklin"/>
                <a:ea typeface="Libre Franklin"/>
                <a:cs typeface="Libre Franklin"/>
                <a:sym typeface="Libre Franklin"/>
              </a:defRPr>
            </a:lvl1pPr>
            <a:lvl2pPr marL="914400" lvl="1" indent="-330200" algn="l" rtl="0">
              <a:lnSpc>
                <a:spcPct val="90000"/>
              </a:lnSpc>
              <a:spcBef>
                <a:spcPts val="500"/>
              </a:spcBef>
              <a:spcAft>
                <a:spcPts val="0"/>
              </a:spcAft>
              <a:buClr>
                <a:schemeClr val="dk1"/>
              </a:buClr>
              <a:buSzPts val="1600"/>
              <a:buChar char="•"/>
              <a:defRPr sz="1600"/>
            </a:lvl2pPr>
            <a:lvl3pPr marL="1371600" lvl="2" indent="-330200" algn="l" rtl="0">
              <a:lnSpc>
                <a:spcPct val="90000"/>
              </a:lnSpc>
              <a:spcBef>
                <a:spcPts val="500"/>
              </a:spcBef>
              <a:spcAft>
                <a:spcPts val="0"/>
              </a:spcAft>
              <a:buClr>
                <a:schemeClr val="dk1"/>
              </a:buClr>
              <a:buSzPts val="1600"/>
              <a:buChar char="•"/>
              <a:defRPr sz="1600"/>
            </a:lvl3pPr>
            <a:lvl4pPr marL="1828800" lvl="3" indent="-330200" algn="l" rtl="0">
              <a:lnSpc>
                <a:spcPct val="90000"/>
              </a:lnSpc>
              <a:spcBef>
                <a:spcPts val="500"/>
              </a:spcBef>
              <a:spcAft>
                <a:spcPts val="0"/>
              </a:spcAft>
              <a:buClr>
                <a:schemeClr val="dk1"/>
              </a:buClr>
              <a:buSzPts val="1600"/>
              <a:buChar char="•"/>
              <a:defRPr sz="1600"/>
            </a:lvl4pPr>
            <a:lvl5pPr marL="2286000" lvl="4" indent="-330200" algn="l" rtl="0">
              <a:lnSpc>
                <a:spcPct val="90000"/>
              </a:lnSpc>
              <a:spcBef>
                <a:spcPts val="500"/>
              </a:spcBef>
              <a:spcAft>
                <a:spcPts val="0"/>
              </a:spcAft>
              <a:buClr>
                <a:schemeClr val="dk1"/>
              </a:buClr>
              <a:buSzPts val="1600"/>
              <a:buChar char="•"/>
              <a:defRPr sz="16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cxnSp>
        <p:nvCxnSpPr>
          <p:cNvPr id="184" name="Google Shape;184;p13"/>
          <p:cNvCxnSpPr/>
          <p:nvPr/>
        </p:nvCxnSpPr>
        <p:spPr>
          <a:xfrm>
            <a:off x="6362700" y="1939108"/>
            <a:ext cx="2133600" cy="3900"/>
          </a:xfrm>
          <a:prstGeom prst="straightConnector1">
            <a:avLst/>
          </a:prstGeom>
          <a:noFill/>
          <a:ln w="101600" cap="flat" cmpd="sng">
            <a:solidFill>
              <a:schemeClr val="lt2"/>
            </a:solidFill>
            <a:prstDash val="solid"/>
            <a:miter lim="800000"/>
            <a:headEnd type="none" w="sm" len="sm"/>
            <a:tailEnd type="none" w="sm" len="sm"/>
          </a:ln>
        </p:spPr>
      </p:cxnSp>
      <p:sp>
        <p:nvSpPr>
          <p:cNvPr id="185" name="Google Shape;185;p13"/>
          <p:cNvSpPr txBox="1">
            <a:spLocks noGrp="1"/>
          </p:cNvSpPr>
          <p:nvPr>
            <p:ph type="dt" idx="10"/>
          </p:nvPr>
        </p:nvSpPr>
        <p:spPr>
          <a:xfrm>
            <a:off x="2992120" y="6332220"/>
            <a:ext cx="1313100" cy="2478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6" name="Google Shape;186;p13"/>
          <p:cNvSpPr txBox="1">
            <a:spLocks noGrp="1"/>
          </p:cNvSpPr>
          <p:nvPr>
            <p:ph type="ftr" idx="11"/>
          </p:nvPr>
        </p:nvSpPr>
        <p:spPr>
          <a:xfrm>
            <a:off x="1494790" y="6332220"/>
            <a:ext cx="1497300" cy="2478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7" name="Google Shape;187;p13"/>
          <p:cNvSpPr txBox="1">
            <a:spLocks noGrp="1"/>
          </p:cNvSpPr>
          <p:nvPr>
            <p:ph type="sldNum" idx="12"/>
          </p:nvPr>
        </p:nvSpPr>
        <p:spPr>
          <a:xfrm>
            <a:off x="971550" y="6332220"/>
            <a:ext cx="523200" cy="247800"/>
          </a:xfrm>
          <a:prstGeom prst="rect">
            <a:avLst/>
          </a:prstGeom>
          <a:noFill/>
          <a:ln>
            <a:noFill/>
          </a:ln>
        </p:spPr>
        <p:txBody>
          <a:bodyPr spcFirstLastPara="1" wrap="square" lIns="0" tIns="0" rIns="0" bIns="0" anchor="t"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latin typeface="Libre Franklin"/>
              <a:ea typeface="Libre Franklin"/>
              <a:cs typeface="Libre Franklin"/>
              <a:sym typeface="Libre Franklin"/>
            </a:endParaRPr>
          </a:p>
        </p:txBody>
      </p:sp>
    </p:spTree>
  </p:cSld>
  <p:clrMapOvr>
    <a:masterClrMapping/>
  </p:clrMapOvr>
  <p:transition spd="slow">
    <p:fade thruBlk="1"/>
  </p:transition>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 col">
  <p:cSld name="3 col">
    <p:bg>
      <p:bgPr>
        <a:solidFill>
          <a:schemeClr val="lt1"/>
        </a:solidFill>
        <a:effectLst/>
      </p:bgPr>
    </p:bg>
    <p:spTree>
      <p:nvGrpSpPr>
        <p:cNvPr id="1" name="Shape 188"/>
        <p:cNvGrpSpPr/>
        <p:nvPr/>
      </p:nvGrpSpPr>
      <p:grpSpPr>
        <a:xfrm>
          <a:off x="0" y="0"/>
          <a:ext cx="0" cy="0"/>
          <a:chOff x="0" y="0"/>
          <a:chExt cx="0" cy="0"/>
        </a:xfrm>
      </p:grpSpPr>
      <p:grpSp>
        <p:nvGrpSpPr>
          <p:cNvPr id="189" name="Google Shape;189;p14"/>
          <p:cNvGrpSpPr/>
          <p:nvPr/>
        </p:nvGrpSpPr>
        <p:grpSpPr>
          <a:xfrm rot="5400000" flipH="1">
            <a:off x="0" y="3900132"/>
            <a:ext cx="2959226" cy="2959226"/>
            <a:chOff x="0" y="12289"/>
            <a:chExt cx="3550" cy="3551"/>
          </a:xfrm>
        </p:grpSpPr>
        <p:sp>
          <p:nvSpPr>
            <p:cNvPr id="190" name="Google Shape;190;p14"/>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91" name="Google Shape;191;p14"/>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92" name="Google Shape;192;p14"/>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193" name="Google Shape;193;p14"/>
          <p:cNvSpPr txBox="1">
            <a:spLocks noGrp="1"/>
          </p:cNvSpPr>
          <p:nvPr>
            <p:ph type="title"/>
          </p:nvPr>
        </p:nvSpPr>
        <p:spPr>
          <a:xfrm>
            <a:off x="964023" y="879063"/>
            <a:ext cx="4941600" cy="610800"/>
          </a:xfrm>
          <a:prstGeom prst="rect">
            <a:avLst/>
          </a:prstGeom>
          <a:noFill/>
          <a:ln>
            <a:noFill/>
          </a:ln>
        </p:spPr>
        <p:txBody>
          <a:bodyPr spcFirstLastPara="1" wrap="square" lIns="0" tIns="0" rIns="0" bIns="0" anchor="b" anchorCtr="0">
            <a:normAutofit/>
          </a:bodyPr>
          <a:lstStyle>
            <a:lvl1pPr lvl="0" algn="l" rtl="0">
              <a:lnSpc>
                <a:spcPct val="90000"/>
              </a:lnSpc>
              <a:spcBef>
                <a:spcPts val="0"/>
              </a:spcBef>
              <a:spcAft>
                <a:spcPts val="0"/>
              </a:spcAft>
              <a:buClr>
                <a:schemeClr val="dk1"/>
              </a:buClr>
              <a:buSzPts val="4400"/>
              <a:buFont typeface="Franklin Gothic"/>
              <a:buNone/>
              <a:defRPr sz="4400" b="1" i="0">
                <a:latin typeface="Franklin Gothic"/>
                <a:ea typeface="Franklin Gothic"/>
                <a:cs typeface="Franklin Gothic"/>
                <a:sym typeface="Franklin Gothic"/>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cxnSp>
        <p:nvCxnSpPr>
          <p:cNvPr id="194" name="Google Shape;194;p14"/>
          <p:cNvCxnSpPr/>
          <p:nvPr/>
        </p:nvCxnSpPr>
        <p:spPr>
          <a:xfrm>
            <a:off x="952500" y="1939108"/>
            <a:ext cx="2133600" cy="3900"/>
          </a:xfrm>
          <a:prstGeom prst="straightConnector1">
            <a:avLst/>
          </a:prstGeom>
          <a:noFill/>
          <a:ln w="101600" cap="flat" cmpd="sng">
            <a:solidFill>
              <a:schemeClr val="lt2"/>
            </a:solidFill>
            <a:prstDash val="solid"/>
            <a:miter lim="800000"/>
            <a:headEnd type="none" w="sm" len="sm"/>
            <a:tailEnd type="none" w="sm" len="sm"/>
          </a:ln>
        </p:spPr>
      </p:cxnSp>
      <p:sp>
        <p:nvSpPr>
          <p:cNvPr id="195" name="Google Shape;195;p14"/>
          <p:cNvSpPr txBox="1">
            <a:spLocks noGrp="1"/>
          </p:cNvSpPr>
          <p:nvPr>
            <p:ph type="body" idx="1"/>
          </p:nvPr>
        </p:nvSpPr>
        <p:spPr>
          <a:xfrm>
            <a:off x="952500" y="2300156"/>
            <a:ext cx="3036600" cy="404100"/>
          </a:xfrm>
          <a:prstGeom prst="rect">
            <a:avLst/>
          </a:prstGeom>
          <a:noFill/>
          <a:ln>
            <a:noFill/>
          </a:ln>
        </p:spPr>
        <p:txBody>
          <a:bodyPr spcFirstLastPara="1" wrap="square" lIns="0" tIns="0" rIns="0" bIns="0" anchor="t" anchorCtr="0">
            <a:normAutofit/>
          </a:bodyPr>
          <a:lstStyle>
            <a:lvl1pPr marL="457200" lvl="0" indent="-228600" algn="l" rtl="0">
              <a:lnSpc>
                <a:spcPct val="90000"/>
              </a:lnSpc>
              <a:spcBef>
                <a:spcPts val="1000"/>
              </a:spcBef>
              <a:spcAft>
                <a:spcPts val="0"/>
              </a:spcAft>
              <a:buClr>
                <a:schemeClr val="lt2"/>
              </a:buClr>
              <a:buSzPts val="1800"/>
              <a:buNone/>
              <a:defRPr sz="1800">
                <a:solidFill>
                  <a:schemeClr val="lt2"/>
                </a:solidFill>
                <a:latin typeface="Franklin Gothic"/>
                <a:ea typeface="Franklin Gothic"/>
                <a:cs typeface="Franklin Gothic"/>
                <a:sym typeface="Franklin Gothic"/>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96" name="Google Shape;196;p14"/>
          <p:cNvSpPr txBox="1">
            <a:spLocks noGrp="1"/>
          </p:cNvSpPr>
          <p:nvPr>
            <p:ph type="body" idx="2"/>
          </p:nvPr>
        </p:nvSpPr>
        <p:spPr>
          <a:xfrm>
            <a:off x="952500" y="2799146"/>
            <a:ext cx="3036600" cy="1942200"/>
          </a:xfrm>
          <a:prstGeom prst="rect">
            <a:avLst/>
          </a:prstGeom>
          <a:noFill/>
          <a:ln>
            <a:noFill/>
          </a:ln>
        </p:spPr>
        <p:txBody>
          <a:bodyPr spcFirstLastPara="1" wrap="square" lIns="0" tIns="0" rIns="0" bIns="0" anchor="t" anchorCtr="0">
            <a:normAutofit/>
          </a:bodyPr>
          <a:lstStyle>
            <a:lvl1pPr marL="457200" lvl="0" indent="-330200" algn="l" rtl="0">
              <a:lnSpc>
                <a:spcPct val="100000"/>
              </a:lnSpc>
              <a:spcBef>
                <a:spcPts val="1000"/>
              </a:spcBef>
              <a:spcAft>
                <a:spcPts val="0"/>
              </a:spcAft>
              <a:buClr>
                <a:schemeClr val="dk1"/>
              </a:buClr>
              <a:buSzPts val="1600"/>
              <a:buFont typeface="Noto Sans Symbols"/>
              <a:buChar char="▪"/>
              <a:defRPr sz="1600">
                <a:latin typeface="Libre Franklin"/>
                <a:ea typeface="Libre Franklin"/>
                <a:cs typeface="Libre Franklin"/>
                <a:sym typeface="Libre Franklin"/>
              </a:defRPr>
            </a:lvl1pPr>
            <a:lvl2pPr marL="914400" lvl="1" indent="-330200" algn="l" rtl="0">
              <a:lnSpc>
                <a:spcPct val="90000"/>
              </a:lnSpc>
              <a:spcBef>
                <a:spcPts val="500"/>
              </a:spcBef>
              <a:spcAft>
                <a:spcPts val="0"/>
              </a:spcAft>
              <a:buClr>
                <a:schemeClr val="dk1"/>
              </a:buClr>
              <a:buSzPts val="1600"/>
              <a:buChar char="•"/>
              <a:defRPr sz="1600"/>
            </a:lvl2pPr>
            <a:lvl3pPr marL="1371600" lvl="2" indent="-330200" algn="l" rtl="0">
              <a:lnSpc>
                <a:spcPct val="90000"/>
              </a:lnSpc>
              <a:spcBef>
                <a:spcPts val="500"/>
              </a:spcBef>
              <a:spcAft>
                <a:spcPts val="0"/>
              </a:spcAft>
              <a:buClr>
                <a:schemeClr val="dk1"/>
              </a:buClr>
              <a:buSzPts val="1600"/>
              <a:buChar char="•"/>
              <a:defRPr sz="1600"/>
            </a:lvl3pPr>
            <a:lvl4pPr marL="1828800" lvl="3" indent="-330200" algn="l" rtl="0">
              <a:lnSpc>
                <a:spcPct val="90000"/>
              </a:lnSpc>
              <a:spcBef>
                <a:spcPts val="500"/>
              </a:spcBef>
              <a:spcAft>
                <a:spcPts val="0"/>
              </a:spcAft>
              <a:buClr>
                <a:schemeClr val="dk1"/>
              </a:buClr>
              <a:buSzPts val="1600"/>
              <a:buChar char="•"/>
              <a:defRPr sz="1600"/>
            </a:lvl4pPr>
            <a:lvl5pPr marL="2286000" lvl="4" indent="-330200" algn="l" rtl="0">
              <a:lnSpc>
                <a:spcPct val="90000"/>
              </a:lnSpc>
              <a:spcBef>
                <a:spcPts val="500"/>
              </a:spcBef>
              <a:spcAft>
                <a:spcPts val="0"/>
              </a:spcAft>
              <a:buClr>
                <a:schemeClr val="dk1"/>
              </a:buClr>
              <a:buSzPts val="1600"/>
              <a:buChar char="•"/>
              <a:defRPr sz="16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97" name="Google Shape;197;p14"/>
          <p:cNvSpPr txBox="1">
            <a:spLocks noGrp="1"/>
          </p:cNvSpPr>
          <p:nvPr>
            <p:ph type="body" idx="3"/>
          </p:nvPr>
        </p:nvSpPr>
        <p:spPr>
          <a:xfrm>
            <a:off x="4569372" y="2300156"/>
            <a:ext cx="3036600" cy="404100"/>
          </a:xfrm>
          <a:prstGeom prst="rect">
            <a:avLst/>
          </a:prstGeom>
          <a:noFill/>
          <a:ln>
            <a:noFill/>
          </a:ln>
        </p:spPr>
        <p:txBody>
          <a:bodyPr spcFirstLastPara="1" wrap="square" lIns="0" tIns="0" rIns="0" bIns="0" anchor="t" anchorCtr="0">
            <a:normAutofit/>
          </a:bodyPr>
          <a:lstStyle>
            <a:lvl1pPr marL="457200" lvl="0" indent="-228600" algn="l" rtl="0">
              <a:lnSpc>
                <a:spcPct val="90000"/>
              </a:lnSpc>
              <a:spcBef>
                <a:spcPts val="1000"/>
              </a:spcBef>
              <a:spcAft>
                <a:spcPts val="0"/>
              </a:spcAft>
              <a:buClr>
                <a:schemeClr val="lt2"/>
              </a:buClr>
              <a:buSzPts val="1800"/>
              <a:buNone/>
              <a:defRPr sz="1800">
                <a:solidFill>
                  <a:schemeClr val="lt2"/>
                </a:solidFill>
                <a:latin typeface="Franklin Gothic"/>
                <a:ea typeface="Franklin Gothic"/>
                <a:cs typeface="Franklin Gothic"/>
                <a:sym typeface="Franklin Gothic"/>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98" name="Google Shape;198;p14"/>
          <p:cNvSpPr txBox="1">
            <a:spLocks noGrp="1"/>
          </p:cNvSpPr>
          <p:nvPr>
            <p:ph type="body" idx="4"/>
          </p:nvPr>
        </p:nvSpPr>
        <p:spPr>
          <a:xfrm>
            <a:off x="4569372" y="2799146"/>
            <a:ext cx="3050700" cy="1942200"/>
          </a:xfrm>
          <a:prstGeom prst="rect">
            <a:avLst/>
          </a:prstGeom>
          <a:noFill/>
          <a:ln>
            <a:noFill/>
          </a:ln>
        </p:spPr>
        <p:txBody>
          <a:bodyPr spcFirstLastPara="1" wrap="square" lIns="0" tIns="0" rIns="0" bIns="0" anchor="t" anchorCtr="0">
            <a:normAutofit/>
          </a:bodyPr>
          <a:lstStyle>
            <a:lvl1pPr marL="457200" lvl="0" indent="-330200" algn="l" rtl="0">
              <a:lnSpc>
                <a:spcPct val="100000"/>
              </a:lnSpc>
              <a:spcBef>
                <a:spcPts val="1000"/>
              </a:spcBef>
              <a:spcAft>
                <a:spcPts val="0"/>
              </a:spcAft>
              <a:buClr>
                <a:schemeClr val="dk1"/>
              </a:buClr>
              <a:buSzPts val="1600"/>
              <a:buFont typeface="Noto Sans Symbols"/>
              <a:buChar char="▪"/>
              <a:defRPr sz="1600">
                <a:latin typeface="Libre Franklin"/>
                <a:ea typeface="Libre Franklin"/>
                <a:cs typeface="Libre Franklin"/>
                <a:sym typeface="Libre Franklin"/>
              </a:defRPr>
            </a:lvl1pPr>
            <a:lvl2pPr marL="914400" lvl="1" indent="-330200" algn="l" rtl="0">
              <a:lnSpc>
                <a:spcPct val="90000"/>
              </a:lnSpc>
              <a:spcBef>
                <a:spcPts val="500"/>
              </a:spcBef>
              <a:spcAft>
                <a:spcPts val="0"/>
              </a:spcAft>
              <a:buClr>
                <a:schemeClr val="dk1"/>
              </a:buClr>
              <a:buSzPts val="1600"/>
              <a:buChar char="•"/>
              <a:defRPr sz="1600"/>
            </a:lvl2pPr>
            <a:lvl3pPr marL="1371600" lvl="2" indent="-330200" algn="l" rtl="0">
              <a:lnSpc>
                <a:spcPct val="90000"/>
              </a:lnSpc>
              <a:spcBef>
                <a:spcPts val="500"/>
              </a:spcBef>
              <a:spcAft>
                <a:spcPts val="0"/>
              </a:spcAft>
              <a:buClr>
                <a:schemeClr val="dk1"/>
              </a:buClr>
              <a:buSzPts val="1600"/>
              <a:buChar char="•"/>
              <a:defRPr sz="1600"/>
            </a:lvl3pPr>
            <a:lvl4pPr marL="1828800" lvl="3" indent="-330200" algn="l" rtl="0">
              <a:lnSpc>
                <a:spcPct val="90000"/>
              </a:lnSpc>
              <a:spcBef>
                <a:spcPts val="500"/>
              </a:spcBef>
              <a:spcAft>
                <a:spcPts val="0"/>
              </a:spcAft>
              <a:buClr>
                <a:schemeClr val="dk1"/>
              </a:buClr>
              <a:buSzPts val="1600"/>
              <a:buChar char="•"/>
              <a:defRPr sz="1600"/>
            </a:lvl4pPr>
            <a:lvl5pPr marL="2286000" lvl="4" indent="-330200" algn="l" rtl="0">
              <a:lnSpc>
                <a:spcPct val="90000"/>
              </a:lnSpc>
              <a:spcBef>
                <a:spcPts val="500"/>
              </a:spcBef>
              <a:spcAft>
                <a:spcPts val="0"/>
              </a:spcAft>
              <a:buClr>
                <a:schemeClr val="dk1"/>
              </a:buClr>
              <a:buSzPts val="1600"/>
              <a:buChar char="•"/>
              <a:defRPr sz="16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99" name="Google Shape;199;p14"/>
          <p:cNvSpPr txBox="1">
            <a:spLocks noGrp="1"/>
          </p:cNvSpPr>
          <p:nvPr>
            <p:ph type="body" idx="5"/>
          </p:nvPr>
        </p:nvSpPr>
        <p:spPr>
          <a:xfrm>
            <a:off x="8187017" y="2300156"/>
            <a:ext cx="3036600" cy="404100"/>
          </a:xfrm>
          <a:prstGeom prst="rect">
            <a:avLst/>
          </a:prstGeom>
          <a:noFill/>
          <a:ln>
            <a:noFill/>
          </a:ln>
        </p:spPr>
        <p:txBody>
          <a:bodyPr spcFirstLastPara="1" wrap="square" lIns="0" tIns="0" rIns="0" bIns="0" anchor="t" anchorCtr="0">
            <a:normAutofit/>
          </a:bodyPr>
          <a:lstStyle>
            <a:lvl1pPr marL="457200" lvl="0" indent="-228600" algn="l" rtl="0">
              <a:lnSpc>
                <a:spcPct val="90000"/>
              </a:lnSpc>
              <a:spcBef>
                <a:spcPts val="1000"/>
              </a:spcBef>
              <a:spcAft>
                <a:spcPts val="0"/>
              </a:spcAft>
              <a:buClr>
                <a:schemeClr val="lt2"/>
              </a:buClr>
              <a:buSzPts val="1800"/>
              <a:buNone/>
              <a:defRPr sz="1800">
                <a:solidFill>
                  <a:schemeClr val="lt2"/>
                </a:solidFill>
                <a:latin typeface="Franklin Gothic"/>
                <a:ea typeface="Franklin Gothic"/>
                <a:cs typeface="Franklin Gothic"/>
                <a:sym typeface="Franklin Gothic"/>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200" name="Google Shape;200;p14"/>
          <p:cNvSpPr txBox="1">
            <a:spLocks noGrp="1"/>
          </p:cNvSpPr>
          <p:nvPr>
            <p:ph type="body" idx="6"/>
          </p:nvPr>
        </p:nvSpPr>
        <p:spPr>
          <a:xfrm>
            <a:off x="8187017" y="2799146"/>
            <a:ext cx="3036600" cy="1942200"/>
          </a:xfrm>
          <a:prstGeom prst="rect">
            <a:avLst/>
          </a:prstGeom>
          <a:noFill/>
          <a:ln>
            <a:noFill/>
          </a:ln>
        </p:spPr>
        <p:txBody>
          <a:bodyPr spcFirstLastPara="1" wrap="square" lIns="0" tIns="0" rIns="0" bIns="0" anchor="t" anchorCtr="0">
            <a:normAutofit/>
          </a:bodyPr>
          <a:lstStyle>
            <a:lvl1pPr marL="457200" lvl="0" indent="-330200" algn="l" rtl="0">
              <a:lnSpc>
                <a:spcPct val="100000"/>
              </a:lnSpc>
              <a:spcBef>
                <a:spcPts val="1000"/>
              </a:spcBef>
              <a:spcAft>
                <a:spcPts val="0"/>
              </a:spcAft>
              <a:buClr>
                <a:schemeClr val="dk1"/>
              </a:buClr>
              <a:buSzPts val="1600"/>
              <a:buFont typeface="Noto Sans Symbols"/>
              <a:buChar char="▪"/>
              <a:defRPr sz="1600">
                <a:latin typeface="Libre Franklin"/>
                <a:ea typeface="Libre Franklin"/>
                <a:cs typeface="Libre Franklin"/>
                <a:sym typeface="Libre Franklin"/>
              </a:defRPr>
            </a:lvl1pPr>
            <a:lvl2pPr marL="914400" lvl="1" indent="-330200" algn="l" rtl="0">
              <a:lnSpc>
                <a:spcPct val="90000"/>
              </a:lnSpc>
              <a:spcBef>
                <a:spcPts val="500"/>
              </a:spcBef>
              <a:spcAft>
                <a:spcPts val="0"/>
              </a:spcAft>
              <a:buClr>
                <a:schemeClr val="dk1"/>
              </a:buClr>
              <a:buSzPts val="1600"/>
              <a:buChar char="•"/>
              <a:defRPr sz="1600"/>
            </a:lvl2pPr>
            <a:lvl3pPr marL="1371600" lvl="2" indent="-330200" algn="l" rtl="0">
              <a:lnSpc>
                <a:spcPct val="90000"/>
              </a:lnSpc>
              <a:spcBef>
                <a:spcPts val="500"/>
              </a:spcBef>
              <a:spcAft>
                <a:spcPts val="0"/>
              </a:spcAft>
              <a:buClr>
                <a:schemeClr val="dk1"/>
              </a:buClr>
              <a:buSzPts val="1600"/>
              <a:buChar char="•"/>
              <a:defRPr sz="1600"/>
            </a:lvl3pPr>
            <a:lvl4pPr marL="1828800" lvl="3" indent="-330200" algn="l" rtl="0">
              <a:lnSpc>
                <a:spcPct val="90000"/>
              </a:lnSpc>
              <a:spcBef>
                <a:spcPts val="500"/>
              </a:spcBef>
              <a:spcAft>
                <a:spcPts val="0"/>
              </a:spcAft>
              <a:buClr>
                <a:schemeClr val="dk1"/>
              </a:buClr>
              <a:buSzPts val="1600"/>
              <a:buChar char="•"/>
              <a:defRPr sz="1600"/>
            </a:lvl4pPr>
            <a:lvl5pPr marL="2286000" lvl="4" indent="-330200" algn="l" rtl="0">
              <a:lnSpc>
                <a:spcPct val="90000"/>
              </a:lnSpc>
              <a:spcBef>
                <a:spcPts val="500"/>
              </a:spcBef>
              <a:spcAft>
                <a:spcPts val="0"/>
              </a:spcAft>
              <a:buClr>
                <a:schemeClr val="dk1"/>
              </a:buClr>
              <a:buSzPts val="1600"/>
              <a:buChar char="•"/>
              <a:defRPr sz="16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cxnSp>
        <p:nvCxnSpPr>
          <p:cNvPr id="201" name="Google Shape;201;p14"/>
          <p:cNvCxnSpPr/>
          <p:nvPr/>
        </p:nvCxnSpPr>
        <p:spPr>
          <a:xfrm>
            <a:off x="4569372" y="1939108"/>
            <a:ext cx="2133600" cy="3900"/>
          </a:xfrm>
          <a:prstGeom prst="straightConnector1">
            <a:avLst/>
          </a:prstGeom>
          <a:noFill/>
          <a:ln w="101600" cap="flat" cmpd="sng">
            <a:solidFill>
              <a:schemeClr val="lt2"/>
            </a:solidFill>
            <a:prstDash val="solid"/>
            <a:miter lim="800000"/>
            <a:headEnd type="none" w="sm" len="sm"/>
            <a:tailEnd type="none" w="sm" len="sm"/>
          </a:ln>
        </p:spPr>
      </p:cxnSp>
      <p:cxnSp>
        <p:nvCxnSpPr>
          <p:cNvPr id="202" name="Google Shape;202;p14"/>
          <p:cNvCxnSpPr/>
          <p:nvPr/>
        </p:nvCxnSpPr>
        <p:spPr>
          <a:xfrm>
            <a:off x="8187017" y="1939108"/>
            <a:ext cx="2133600" cy="3900"/>
          </a:xfrm>
          <a:prstGeom prst="straightConnector1">
            <a:avLst/>
          </a:prstGeom>
          <a:noFill/>
          <a:ln w="101600" cap="flat" cmpd="sng">
            <a:solidFill>
              <a:schemeClr val="lt2"/>
            </a:solidFill>
            <a:prstDash val="solid"/>
            <a:miter lim="800000"/>
            <a:headEnd type="none" w="sm" len="sm"/>
            <a:tailEnd type="none" w="sm" len="sm"/>
          </a:ln>
        </p:spPr>
      </p:cxnSp>
      <p:sp>
        <p:nvSpPr>
          <p:cNvPr id="203" name="Google Shape;203;p14"/>
          <p:cNvSpPr txBox="1">
            <a:spLocks noGrp="1"/>
          </p:cNvSpPr>
          <p:nvPr>
            <p:ph type="dt" idx="10"/>
          </p:nvPr>
        </p:nvSpPr>
        <p:spPr>
          <a:xfrm>
            <a:off x="2992120" y="6332220"/>
            <a:ext cx="1313100" cy="2478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04" name="Google Shape;204;p14"/>
          <p:cNvSpPr txBox="1">
            <a:spLocks noGrp="1"/>
          </p:cNvSpPr>
          <p:nvPr>
            <p:ph type="ftr" idx="11"/>
          </p:nvPr>
        </p:nvSpPr>
        <p:spPr>
          <a:xfrm>
            <a:off x="1494790" y="6332220"/>
            <a:ext cx="1497300" cy="2478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05" name="Google Shape;205;p14"/>
          <p:cNvSpPr txBox="1">
            <a:spLocks noGrp="1"/>
          </p:cNvSpPr>
          <p:nvPr>
            <p:ph type="sldNum" idx="12"/>
          </p:nvPr>
        </p:nvSpPr>
        <p:spPr>
          <a:xfrm>
            <a:off x="971550" y="6332220"/>
            <a:ext cx="523200" cy="247800"/>
          </a:xfrm>
          <a:prstGeom prst="rect">
            <a:avLst/>
          </a:prstGeom>
          <a:noFill/>
          <a:ln>
            <a:noFill/>
          </a:ln>
        </p:spPr>
        <p:txBody>
          <a:bodyPr spcFirstLastPara="1" wrap="square" lIns="0" tIns="0" rIns="0" bIns="0" anchor="t"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latin typeface="Libre Franklin"/>
              <a:ea typeface="Libre Franklin"/>
              <a:cs typeface="Libre Franklin"/>
              <a:sym typeface="Libre Franklin"/>
            </a:endParaRPr>
          </a:p>
        </p:txBody>
      </p:sp>
    </p:spTree>
  </p:cSld>
  <p:clrMapOvr>
    <a:masterClrMapping/>
  </p:clrMapOvr>
  <p:transition spd="slow">
    <p:fade thruBlk="1"/>
  </p:transition>
  <p:extLst>
    <p:ext uri="{DCECCB84-F9BA-43D5-87BE-67443E8EF086}">
      <p15:sldGuideLst xmlns:p15="http://schemas.microsoft.com/office/powerpoint/2012/main">
        <p15:guide id="1" pos="600">
          <p15:clr>
            <a:srgbClr val="FBAE40"/>
          </p15:clr>
        </p15:guide>
        <p15:guide id="2" pos="7080">
          <p15:clr>
            <a:srgbClr val="FBAE40"/>
          </p15:clr>
        </p15:guide>
        <p15:guide id="3" pos="2520">
          <p15:clr>
            <a:srgbClr val="FBAE40"/>
          </p15:clr>
        </p15:guide>
        <p15:guide id="4" pos="5160">
          <p15:clr>
            <a:srgbClr val="FBAE40"/>
          </p15:clr>
        </p15:guide>
        <p15:guide id="5" orient="horz" pos="1224">
          <p15:clr>
            <a:srgbClr val="FBAE40"/>
          </p15:clr>
        </p15:guide>
        <p15:guide id="6" orient="horz" pos="1440">
          <p15:clr>
            <a:srgbClr val="FBAE40"/>
          </p15:clr>
        </p15:guide>
        <p15:guide id="7" orient="horz" pos="552">
          <p15:clr>
            <a:srgbClr val="FBAE40"/>
          </p15:clr>
        </p15:guide>
        <p15:guide id="8" pos="4800">
          <p15:clr>
            <a:srgbClr val="FBAE40"/>
          </p15:clr>
        </p15:guide>
        <p15:guide id="9" pos="2880">
          <p15:clr>
            <a:srgbClr val="FBAE40"/>
          </p15:clr>
        </p15:guide>
        <p15:guide id="10" orient="horz" pos="175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p:cSld name="Table">
    <p:bg>
      <p:bgPr>
        <a:solidFill>
          <a:schemeClr val="lt1"/>
        </a:solidFill>
        <a:effectLst/>
      </p:bgPr>
    </p:bg>
    <p:spTree>
      <p:nvGrpSpPr>
        <p:cNvPr id="1" name="Shape 23"/>
        <p:cNvGrpSpPr/>
        <p:nvPr/>
      </p:nvGrpSpPr>
      <p:grpSpPr>
        <a:xfrm>
          <a:off x="0" y="0"/>
          <a:ext cx="0" cy="0"/>
          <a:chOff x="0" y="0"/>
          <a:chExt cx="0" cy="0"/>
        </a:xfrm>
      </p:grpSpPr>
      <p:sp>
        <p:nvSpPr>
          <p:cNvPr id="24" name="Google Shape;24;p3"/>
          <p:cNvSpPr txBox="1">
            <a:spLocks noGrp="1"/>
          </p:cNvSpPr>
          <p:nvPr>
            <p:ph type="title"/>
          </p:nvPr>
        </p:nvSpPr>
        <p:spPr>
          <a:xfrm>
            <a:off x="964023" y="879063"/>
            <a:ext cx="4941600" cy="610800"/>
          </a:xfrm>
          <a:prstGeom prst="rect">
            <a:avLst/>
          </a:prstGeom>
          <a:noFill/>
          <a:ln>
            <a:noFill/>
          </a:ln>
        </p:spPr>
        <p:txBody>
          <a:bodyPr spcFirstLastPara="1" wrap="square" lIns="0" tIns="0" rIns="0" bIns="0" anchor="b" anchorCtr="0">
            <a:normAutofit/>
          </a:bodyPr>
          <a:lstStyle>
            <a:lvl1pPr lvl="0" algn="l" rtl="0">
              <a:lnSpc>
                <a:spcPct val="90000"/>
              </a:lnSpc>
              <a:spcBef>
                <a:spcPts val="0"/>
              </a:spcBef>
              <a:spcAft>
                <a:spcPts val="0"/>
              </a:spcAft>
              <a:buClr>
                <a:schemeClr val="dk1"/>
              </a:buClr>
              <a:buSzPts val="4400"/>
              <a:buFont typeface="Franklin Gothic"/>
              <a:buNone/>
              <a:defRPr sz="4400" b="1" i="0">
                <a:solidFill>
                  <a:schemeClr val="dk1"/>
                </a:solidFill>
                <a:latin typeface="Franklin Gothic"/>
                <a:ea typeface="Franklin Gothic"/>
                <a:cs typeface="Franklin Gothic"/>
                <a:sym typeface="Franklin Gothic"/>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5" name="Google Shape;25;p3"/>
          <p:cNvSpPr txBox="1">
            <a:spLocks noGrp="1"/>
          </p:cNvSpPr>
          <p:nvPr>
            <p:ph type="dt" idx="10"/>
          </p:nvPr>
        </p:nvSpPr>
        <p:spPr>
          <a:xfrm>
            <a:off x="2992120" y="6332220"/>
            <a:ext cx="1313100" cy="2478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6" name="Google Shape;26;p3"/>
          <p:cNvSpPr txBox="1">
            <a:spLocks noGrp="1"/>
          </p:cNvSpPr>
          <p:nvPr>
            <p:ph type="ftr" idx="11"/>
          </p:nvPr>
        </p:nvSpPr>
        <p:spPr>
          <a:xfrm>
            <a:off x="1494790" y="6332220"/>
            <a:ext cx="1497300" cy="2478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7" name="Google Shape;27;p3"/>
          <p:cNvSpPr txBox="1">
            <a:spLocks noGrp="1"/>
          </p:cNvSpPr>
          <p:nvPr>
            <p:ph type="sldNum" idx="12"/>
          </p:nvPr>
        </p:nvSpPr>
        <p:spPr>
          <a:xfrm>
            <a:off x="971550" y="6332220"/>
            <a:ext cx="523200" cy="247800"/>
          </a:xfrm>
          <a:prstGeom prst="rect">
            <a:avLst/>
          </a:prstGeom>
          <a:noFill/>
          <a:ln>
            <a:noFill/>
          </a:ln>
        </p:spPr>
        <p:txBody>
          <a:bodyPr spcFirstLastPara="1" wrap="square" lIns="0" tIns="0" rIns="0" bIns="0" anchor="t"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latin typeface="Libre Franklin"/>
              <a:ea typeface="Libre Franklin"/>
              <a:cs typeface="Libre Franklin"/>
              <a:sym typeface="Libre Franklin"/>
            </a:endParaRPr>
          </a:p>
        </p:txBody>
      </p:sp>
    </p:spTree>
  </p:cSld>
  <p:clrMapOvr>
    <a:masterClrMapping/>
  </p:clrMapOvr>
  <p:transition spd="slow">
    <p:fade thruBlk="1"/>
  </p:transition>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9" orient="horz" pos="5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lt1"/>
        </a:solidFill>
        <a:effectLst/>
      </p:bgPr>
    </p:bg>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964022" y="2476500"/>
            <a:ext cx="7132200" cy="3290100"/>
          </a:xfrm>
          <a:prstGeom prst="rect">
            <a:avLst/>
          </a:prstGeom>
          <a:noFill/>
          <a:ln>
            <a:noFill/>
          </a:ln>
        </p:spPr>
        <p:txBody>
          <a:bodyPr spcFirstLastPara="1" wrap="square" lIns="0" tIns="0" rIns="0" bIns="0" anchor="t" anchorCtr="0">
            <a:normAutofit/>
          </a:bodyPr>
          <a:lstStyle>
            <a:lvl1pPr lvl="0" algn="l" rtl="0">
              <a:lnSpc>
                <a:spcPct val="100000"/>
              </a:lnSpc>
              <a:spcBef>
                <a:spcPts val="0"/>
              </a:spcBef>
              <a:spcAft>
                <a:spcPts val="0"/>
              </a:spcAft>
              <a:buClr>
                <a:schemeClr val="dk1"/>
              </a:buClr>
              <a:buSzPts val="2800"/>
              <a:buFont typeface="Libre Franklin"/>
              <a:buNone/>
              <a:defRPr sz="2800" b="0" i="0">
                <a:solidFill>
                  <a:schemeClr val="dk1"/>
                </a:solidFill>
                <a:latin typeface="Libre Franklin"/>
                <a:ea typeface="Libre Franklin"/>
                <a:cs typeface="Libre Franklin"/>
                <a:sym typeface="Libre Franklin"/>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0" name="Google Shape;30;p4"/>
          <p:cNvSpPr txBox="1"/>
          <p:nvPr/>
        </p:nvSpPr>
        <p:spPr>
          <a:xfrm>
            <a:off x="699948" y="548291"/>
            <a:ext cx="1589400" cy="3170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0" b="1">
                <a:solidFill>
                  <a:schemeClr val="dk1"/>
                </a:solidFill>
                <a:latin typeface="Libre Franklin"/>
                <a:ea typeface="Libre Franklin"/>
                <a:cs typeface="Libre Franklin"/>
                <a:sym typeface="Libre Franklin"/>
              </a:rPr>
              <a:t>“</a:t>
            </a:r>
            <a:endParaRPr/>
          </a:p>
        </p:txBody>
      </p:sp>
      <p:grpSp>
        <p:nvGrpSpPr>
          <p:cNvPr id="31" name="Google Shape;31;p4"/>
          <p:cNvGrpSpPr/>
          <p:nvPr/>
        </p:nvGrpSpPr>
        <p:grpSpPr>
          <a:xfrm>
            <a:off x="6362721" y="0"/>
            <a:ext cx="5829324" cy="3235617"/>
            <a:chOff x="5612972" y="1"/>
            <a:chExt cx="6615962" cy="3672247"/>
          </a:xfrm>
        </p:grpSpPr>
        <p:sp>
          <p:nvSpPr>
            <p:cNvPr id="32" name="Google Shape;32;p4"/>
            <p:cNvSpPr/>
            <p:nvPr/>
          </p:nvSpPr>
          <p:spPr>
            <a:xfrm>
              <a:off x="5612972" y="1"/>
              <a:ext cx="4408999" cy="3672247"/>
            </a:xfrm>
            <a:custGeom>
              <a:avLst/>
              <a:gdLst/>
              <a:ahLst/>
              <a:cxnLst/>
              <a:rect l="l" t="t" r="r" b="b"/>
              <a:pathLst>
                <a:path w="3578" h="2980" extrusionOk="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33" name="Google Shape;33;p4"/>
            <p:cNvSpPr/>
            <p:nvPr/>
          </p:nvSpPr>
          <p:spPr>
            <a:xfrm>
              <a:off x="6341233" y="1463970"/>
              <a:ext cx="2208196" cy="2208277"/>
            </a:xfrm>
            <a:custGeom>
              <a:avLst/>
              <a:gdLst/>
              <a:ahLst/>
              <a:cxnLst/>
              <a:rect l="l" t="t" r="r" b="b"/>
              <a:pathLst>
                <a:path w="1792" h="1792" extrusionOk="0">
                  <a:moveTo>
                    <a:pt x="597" y="0"/>
                  </a:moveTo>
                  <a:lnTo>
                    <a:pt x="0" y="598"/>
                  </a:lnTo>
                  <a:lnTo>
                    <a:pt x="1195" y="1792"/>
                  </a:lnTo>
                  <a:lnTo>
                    <a:pt x="1792" y="1195"/>
                  </a:lnTo>
                  <a:lnTo>
                    <a:pt x="597"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34" name="Google Shape;34;p4"/>
            <p:cNvSpPr/>
            <p:nvPr/>
          </p:nvSpPr>
          <p:spPr>
            <a:xfrm>
              <a:off x="8555590" y="1"/>
              <a:ext cx="1457755" cy="729520"/>
            </a:xfrm>
            <a:custGeom>
              <a:avLst/>
              <a:gdLst/>
              <a:ahLst/>
              <a:cxnLst/>
              <a:rect l="l" t="t" r="r" b="b"/>
              <a:pathLst>
                <a:path w="1183" h="592" extrusionOk="0">
                  <a:moveTo>
                    <a:pt x="1183" y="0"/>
                  </a:moveTo>
                  <a:lnTo>
                    <a:pt x="0" y="0"/>
                  </a:lnTo>
                  <a:lnTo>
                    <a:pt x="591" y="591"/>
                  </a:lnTo>
                  <a:lnTo>
                    <a:pt x="1183"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35" name="Google Shape;35;p4"/>
            <p:cNvSpPr/>
            <p:nvPr/>
          </p:nvSpPr>
          <p:spPr>
            <a:xfrm>
              <a:off x="7076887" y="728289"/>
              <a:ext cx="2208196" cy="2208277"/>
            </a:xfrm>
            <a:custGeom>
              <a:avLst/>
              <a:gdLst/>
              <a:ahLst/>
              <a:cxnLst/>
              <a:rect l="l" t="t" r="r" b="b"/>
              <a:pathLst>
                <a:path w="1792" h="1792" extrusionOk="0">
                  <a:moveTo>
                    <a:pt x="598" y="0"/>
                  </a:moveTo>
                  <a:lnTo>
                    <a:pt x="0" y="597"/>
                  </a:lnTo>
                  <a:lnTo>
                    <a:pt x="1195" y="1792"/>
                  </a:lnTo>
                  <a:lnTo>
                    <a:pt x="1792" y="1195"/>
                  </a:lnTo>
                  <a:lnTo>
                    <a:pt x="598"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36" name="Google Shape;36;p4"/>
            <p:cNvSpPr/>
            <p:nvPr/>
          </p:nvSpPr>
          <p:spPr>
            <a:xfrm>
              <a:off x="9285083" y="728289"/>
              <a:ext cx="2943851" cy="2943959"/>
            </a:xfrm>
            <a:custGeom>
              <a:avLst/>
              <a:gdLst/>
              <a:ahLst/>
              <a:cxnLst/>
              <a:rect l="l" t="t" r="r" b="b"/>
              <a:pathLst>
                <a:path w="2389" h="2389" extrusionOk="0">
                  <a:moveTo>
                    <a:pt x="2389" y="1195"/>
                  </a:moveTo>
                  <a:lnTo>
                    <a:pt x="1194" y="0"/>
                  </a:lnTo>
                  <a:lnTo>
                    <a:pt x="0" y="1195"/>
                  </a:lnTo>
                  <a:lnTo>
                    <a:pt x="1194" y="2389"/>
                  </a:lnTo>
                  <a:lnTo>
                    <a:pt x="2389" y="1195"/>
                  </a:ln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grpSp>
        <p:nvGrpSpPr>
          <p:cNvPr id="37" name="Google Shape;37;p4"/>
          <p:cNvGrpSpPr/>
          <p:nvPr/>
        </p:nvGrpSpPr>
        <p:grpSpPr>
          <a:xfrm rot="5400000" flipH="1">
            <a:off x="0" y="3900132"/>
            <a:ext cx="2959226" cy="2959226"/>
            <a:chOff x="0" y="12289"/>
            <a:chExt cx="3550" cy="3551"/>
          </a:xfrm>
        </p:grpSpPr>
        <p:sp>
          <p:nvSpPr>
            <p:cNvPr id="38" name="Google Shape;38;p4"/>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39" name="Google Shape;39;p4"/>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40" name="Google Shape;40;p4"/>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Tree>
  </p:cSld>
  <p:clrMapOvr>
    <a:masterClrMapping/>
  </p:clrMapOvr>
  <p:transition spd="slow">
    <p:fade thruBlk="1"/>
  </p:transition>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560">
          <p15:clr>
            <a:srgbClr val="FBAE40"/>
          </p15:clr>
        </p15:guide>
        <p15:guide id="8" orient="horz" pos="1752">
          <p15:clr>
            <a:srgbClr val="FBAE40"/>
          </p15:clr>
        </p15:guide>
        <p15:guide id="9" orient="horz" pos="124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ntroduction">
  <p:cSld name="Introduction">
    <p:spTree>
      <p:nvGrpSpPr>
        <p:cNvPr id="1" name="Shape 41"/>
        <p:cNvGrpSpPr/>
        <p:nvPr/>
      </p:nvGrpSpPr>
      <p:grpSpPr>
        <a:xfrm>
          <a:off x="0" y="0"/>
          <a:ext cx="0" cy="0"/>
          <a:chOff x="0" y="0"/>
          <a:chExt cx="0" cy="0"/>
        </a:xfrm>
      </p:grpSpPr>
      <p:grpSp>
        <p:nvGrpSpPr>
          <p:cNvPr id="42" name="Google Shape;42;p5"/>
          <p:cNvGrpSpPr/>
          <p:nvPr/>
        </p:nvGrpSpPr>
        <p:grpSpPr>
          <a:xfrm rot="5400000" flipH="1">
            <a:off x="0" y="3900132"/>
            <a:ext cx="2959226" cy="2959226"/>
            <a:chOff x="0" y="12289"/>
            <a:chExt cx="3550" cy="3551"/>
          </a:xfrm>
        </p:grpSpPr>
        <p:sp>
          <p:nvSpPr>
            <p:cNvPr id="43" name="Google Shape;43;p5"/>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44" name="Google Shape;44;p5"/>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45" name="Google Shape;45;p5"/>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46" name="Google Shape;46;p5"/>
          <p:cNvSpPr>
            <a:spLocks noGrp="1"/>
          </p:cNvSpPr>
          <p:nvPr>
            <p:ph type="pic" idx="2"/>
          </p:nvPr>
        </p:nvSpPr>
        <p:spPr>
          <a:xfrm>
            <a:off x="6096000" y="-22543"/>
            <a:ext cx="6096000" cy="6903000"/>
          </a:xfrm>
          <a:prstGeom prst="rect">
            <a:avLst/>
          </a:prstGeom>
          <a:noFill/>
          <a:ln>
            <a:noFill/>
          </a:ln>
        </p:spPr>
      </p:sp>
      <p:sp>
        <p:nvSpPr>
          <p:cNvPr id="47" name="Google Shape;47;p5"/>
          <p:cNvSpPr txBox="1">
            <a:spLocks noGrp="1"/>
          </p:cNvSpPr>
          <p:nvPr>
            <p:ph type="title"/>
          </p:nvPr>
        </p:nvSpPr>
        <p:spPr>
          <a:xfrm>
            <a:off x="964023" y="879063"/>
            <a:ext cx="4941600" cy="610800"/>
          </a:xfrm>
          <a:prstGeom prst="rect">
            <a:avLst/>
          </a:prstGeom>
          <a:noFill/>
          <a:ln>
            <a:noFill/>
          </a:ln>
        </p:spPr>
        <p:txBody>
          <a:bodyPr spcFirstLastPara="1" wrap="square" lIns="0" tIns="0" rIns="0" bIns="0" anchor="b" anchorCtr="0">
            <a:normAutofit/>
          </a:bodyPr>
          <a:lstStyle>
            <a:lvl1pPr lvl="0" algn="l" rtl="0">
              <a:lnSpc>
                <a:spcPct val="90000"/>
              </a:lnSpc>
              <a:spcBef>
                <a:spcPts val="0"/>
              </a:spcBef>
              <a:spcAft>
                <a:spcPts val="0"/>
              </a:spcAft>
              <a:buClr>
                <a:schemeClr val="dk1"/>
              </a:buClr>
              <a:buSzPts val="4400"/>
              <a:buFont typeface="Franklin Gothic"/>
              <a:buNone/>
              <a:defRPr sz="4400" b="1" i="0">
                <a:latin typeface="Franklin Gothic"/>
                <a:ea typeface="Franklin Gothic"/>
                <a:cs typeface="Franklin Gothic"/>
                <a:sym typeface="Franklin Gothic"/>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cxnSp>
        <p:nvCxnSpPr>
          <p:cNvPr id="48" name="Google Shape;48;p5"/>
          <p:cNvCxnSpPr/>
          <p:nvPr/>
        </p:nvCxnSpPr>
        <p:spPr>
          <a:xfrm>
            <a:off x="952500" y="1939108"/>
            <a:ext cx="2133600" cy="3900"/>
          </a:xfrm>
          <a:prstGeom prst="straightConnector1">
            <a:avLst/>
          </a:prstGeom>
          <a:noFill/>
          <a:ln w="101600" cap="flat" cmpd="sng">
            <a:solidFill>
              <a:schemeClr val="lt2"/>
            </a:solidFill>
            <a:prstDash val="solid"/>
            <a:miter lim="800000"/>
            <a:headEnd type="none" w="sm" len="sm"/>
            <a:tailEnd type="none" w="sm" len="sm"/>
          </a:ln>
        </p:spPr>
      </p:cxnSp>
      <p:sp>
        <p:nvSpPr>
          <p:cNvPr id="49" name="Google Shape;49;p5"/>
          <p:cNvSpPr txBox="1">
            <a:spLocks noGrp="1"/>
          </p:cNvSpPr>
          <p:nvPr>
            <p:ph type="body" idx="1"/>
          </p:nvPr>
        </p:nvSpPr>
        <p:spPr>
          <a:xfrm>
            <a:off x="952499" y="2289363"/>
            <a:ext cx="4572000" cy="2795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Clr>
                <a:schemeClr val="dk1"/>
              </a:buClr>
              <a:buSzPts val="1600"/>
              <a:buNone/>
              <a:defRPr sz="1600" b="0" i="0">
                <a:solidFill>
                  <a:schemeClr val="dk1"/>
                </a:solidFill>
                <a:latin typeface="Libre Franklin"/>
                <a:ea typeface="Libre Franklin"/>
                <a:cs typeface="Libre Franklin"/>
                <a:sym typeface="Libre Franklin"/>
              </a:defRPr>
            </a:lvl1pPr>
            <a:lvl2pPr marL="914400" lvl="1" indent="-482600" algn="l" rtl="0">
              <a:lnSpc>
                <a:spcPct val="90000"/>
              </a:lnSpc>
              <a:spcBef>
                <a:spcPts val="500"/>
              </a:spcBef>
              <a:spcAft>
                <a:spcPts val="0"/>
              </a:spcAft>
              <a:buClr>
                <a:schemeClr val="dk1"/>
              </a:buClr>
              <a:buSzPts val="4000"/>
              <a:buChar char="•"/>
              <a:defRPr sz="4000"/>
            </a:lvl2pPr>
            <a:lvl3pPr marL="1371600" lvl="2" indent="-482600" algn="l" rtl="0">
              <a:lnSpc>
                <a:spcPct val="90000"/>
              </a:lnSpc>
              <a:spcBef>
                <a:spcPts val="500"/>
              </a:spcBef>
              <a:spcAft>
                <a:spcPts val="0"/>
              </a:spcAft>
              <a:buClr>
                <a:schemeClr val="dk1"/>
              </a:buClr>
              <a:buSzPts val="4000"/>
              <a:buChar char="•"/>
              <a:defRPr sz="4000"/>
            </a:lvl3pPr>
            <a:lvl4pPr marL="1828800" lvl="3" indent="-482600" algn="l" rtl="0">
              <a:lnSpc>
                <a:spcPct val="90000"/>
              </a:lnSpc>
              <a:spcBef>
                <a:spcPts val="500"/>
              </a:spcBef>
              <a:spcAft>
                <a:spcPts val="0"/>
              </a:spcAft>
              <a:buClr>
                <a:schemeClr val="dk1"/>
              </a:buClr>
              <a:buSzPts val="4000"/>
              <a:buChar char="•"/>
              <a:defRPr sz="4000"/>
            </a:lvl4pPr>
            <a:lvl5pPr marL="2286000" lvl="4" indent="-482600" algn="l" rtl="0">
              <a:lnSpc>
                <a:spcPct val="90000"/>
              </a:lnSpc>
              <a:spcBef>
                <a:spcPts val="500"/>
              </a:spcBef>
              <a:spcAft>
                <a:spcPts val="0"/>
              </a:spcAft>
              <a:buClr>
                <a:schemeClr val="dk1"/>
              </a:buClr>
              <a:buSzPts val="4000"/>
              <a:buChar char="•"/>
              <a:defRPr sz="40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50" name="Google Shape;50;p5"/>
          <p:cNvSpPr txBox="1">
            <a:spLocks noGrp="1"/>
          </p:cNvSpPr>
          <p:nvPr>
            <p:ph type="dt" idx="10"/>
          </p:nvPr>
        </p:nvSpPr>
        <p:spPr>
          <a:xfrm>
            <a:off x="2992120" y="6332220"/>
            <a:ext cx="1313100" cy="2478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1" name="Google Shape;51;p5"/>
          <p:cNvSpPr txBox="1">
            <a:spLocks noGrp="1"/>
          </p:cNvSpPr>
          <p:nvPr>
            <p:ph type="ftr" idx="11"/>
          </p:nvPr>
        </p:nvSpPr>
        <p:spPr>
          <a:xfrm>
            <a:off x="1494790" y="6332220"/>
            <a:ext cx="1497300" cy="2478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2" name="Google Shape;52;p5"/>
          <p:cNvSpPr txBox="1">
            <a:spLocks noGrp="1"/>
          </p:cNvSpPr>
          <p:nvPr>
            <p:ph type="sldNum" idx="12"/>
          </p:nvPr>
        </p:nvSpPr>
        <p:spPr>
          <a:xfrm>
            <a:off x="971550" y="6332220"/>
            <a:ext cx="523200" cy="247800"/>
          </a:xfrm>
          <a:prstGeom prst="rect">
            <a:avLst/>
          </a:prstGeom>
          <a:noFill/>
          <a:ln>
            <a:noFill/>
          </a:ln>
        </p:spPr>
        <p:txBody>
          <a:bodyPr spcFirstLastPara="1" wrap="square" lIns="0" tIns="0" rIns="0" bIns="0" anchor="t"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latin typeface="Libre Franklin"/>
              <a:ea typeface="Libre Franklin"/>
              <a:cs typeface="Libre Franklin"/>
              <a:sym typeface="Libre Franklin"/>
            </a:endParaRPr>
          </a:p>
        </p:txBody>
      </p:sp>
    </p:spTree>
  </p:cSld>
  <p:clrMapOvr>
    <a:masterClrMapping/>
  </p:clrMapOvr>
  <p:transition spd="slow">
    <p:fade thruBlk="1"/>
  </p:transition>
  <p:extLst>
    <p:ext uri="{DCECCB84-F9BA-43D5-87BE-67443E8EF086}">
      <p15:sldGuideLst xmlns:p15="http://schemas.microsoft.com/office/powerpoint/2012/main">
        <p15:guide id="1" pos="600">
          <p15:clr>
            <a:srgbClr val="FBAE40"/>
          </p15:clr>
        </p15:guide>
        <p15:guide id="2" pos="3480">
          <p15:clr>
            <a:srgbClr val="FBAE40"/>
          </p15:clr>
        </p15:guide>
        <p15:guide id="3" orient="horz" pos="1440">
          <p15:clr>
            <a:srgbClr val="FBAE40"/>
          </p15:clr>
        </p15:guide>
        <p15:guide id="4" orient="horz" pos="1224">
          <p15:clr>
            <a:srgbClr val="FBAE40"/>
          </p15:clr>
        </p15:guide>
        <p15:guide id="5" orient="horz" pos="55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ummary ">
  <p:cSld name="Summary ">
    <p:bg>
      <p:bgPr>
        <a:solidFill>
          <a:schemeClr val="lt1"/>
        </a:solidFill>
        <a:effectLst/>
      </p:bgPr>
    </p:bg>
    <p:spTree>
      <p:nvGrpSpPr>
        <p:cNvPr id="1" name="Shape 53"/>
        <p:cNvGrpSpPr/>
        <p:nvPr/>
      </p:nvGrpSpPr>
      <p:grpSpPr>
        <a:xfrm>
          <a:off x="0" y="0"/>
          <a:ext cx="0" cy="0"/>
          <a:chOff x="0" y="0"/>
          <a:chExt cx="0" cy="0"/>
        </a:xfrm>
      </p:grpSpPr>
      <p:sp>
        <p:nvSpPr>
          <p:cNvPr id="54" name="Google Shape;54;p6"/>
          <p:cNvSpPr txBox="1">
            <a:spLocks noGrp="1"/>
          </p:cNvSpPr>
          <p:nvPr>
            <p:ph type="title"/>
          </p:nvPr>
        </p:nvSpPr>
        <p:spPr>
          <a:xfrm>
            <a:off x="964023" y="879063"/>
            <a:ext cx="4941600" cy="610800"/>
          </a:xfrm>
          <a:prstGeom prst="rect">
            <a:avLst/>
          </a:prstGeom>
          <a:noFill/>
          <a:ln>
            <a:noFill/>
          </a:ln>
        </p:spPr>
        <p:txBody>
          <a:bodyPr spcFirstLastPara="1" wrap="square" lIns="0" tIns="0" rIns="0" bIns="0" anchor="b" anchorCtr="0">
            <a:normAutofit/>
          </a:bodyPr>
          <a:lstStyle>
            <a:lvl1pPr lvl="0" algn="l" rtl="0">
              <a:lnSpc>
                <a:spcPct val="90000"/>
              </a:lnSpc>
              <a:spcBef>
                <a:spcPts val="0"/>
              </a:spcBef>
              <a:spcAft>
                <a:spcPts val="0"/>
              </a:spcAft>
              <a:buClr>
                <a:schemeClr val="dk1"/>
              </a:buClr>
              <a:buSzPts val="4400"/>
              <a:buFont typeface="Franklin Gothic"/>
              <a:buNone/>
              <a:defRPr sz="4400" b="1" i="0">
                <a:latin typeface="Franklin Gothic"/>
                <a:ea typeface="Franklin Gothic"/>
                <a:cs typeface="Franklin Gothic"/>
                <a:sym typeface="Franklin Gothic"/>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cxnSp>
        <p:nvCxnSpPr>
          <p:cNvPr id="55" name="Google Shape;55;p6"/>
          <p:cNvCxnSpPr/>
          <p:nvPr/>
        </p:nvCxnSpPr>
        <p:spPr>
          <a:xfrm>
            <a:off x="952500" y="1939108"/>
            <a:ext cx="2133600" cy="3900"/>
          </a:xfrm>
          <a:prstGeom prst="straightConnector1">
            <a:avLst/>
          </a:prstGeom>
          <a:noFill/>
          <a:ln w="101600" cap="flat" cmpd="sng">
            <a:solidFill>
              <a:schemeClr val="lt2"/>
            </a:solidFill>
            <a:prstDash val="solid"/>
            <a:miter lim="800000"/>
            <a:headEnd type="none" w="sm" len="sm"/>
            <a:tailEnd type="none" w="sm" len="sm"/>
          </a:ln>
        </p:spPr>
      </p:cxnSp>
      <p:sp>
        <p:nvSpPr>
          <p:cNvPr id="56" name="Google Shape;56;p6"/>
          <p:cNvSpPr txBox="1">
            <a:spLocks noGrp="1"/>
          </p:cNvSpPr>
          <p:nvPr>
            <p:ph type="body" idx="1"/>
          </p:nvPr>
        </p:nvSpPr>
        <p:spPr>
          <a:xfrm>
            <a:off x="952500" y="2656904"/>
            <a:ext cx="4838700" cy="5742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600"/>
              <a:buNone/>
              <a:defRPr sz="1600">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grpSp>
        <p:nvGrpSpPr>
          <p:cNvPr id="57" name="Google Shape;57;p6"/>
          <p:cNvGrpSpPr/>
          <p:nvPr/>
        </p:nvGrpSpPr>
        <p:grpSpPr>
          <a:xfrm rot="10800000">
            <a:off x="8870040" y="-1"/>
            <a:ext cx="3325208" cy="3325208"/>
            <a:chOff x="0" y="12289"/>
            <a:chExt cx="3550" cy="3551"/>
          </a:xfrm>
        </p:grpSpPr>
        <p:sp>
          <p:nvSpPr>
            <p:cNvPr id="58" name="Google Shape;58;p6"/>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59" name="Google Shape;59;p6"/>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60" name="Google Shape;60;p6"/>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61" name="Google Shape;61;p6"/>
          <p:cNvSpPr txBox="1">
            <a:spLocks noGrp="1"/>
          </p:cNvSpPr>
          <p:nvPr>
            <p:ph type="body" idx="2"/>
          </p:nvPr>
        </p:nvSpPr>
        <p:spPr>
          <a:xfrm>
            <a:off x="952500" y="2286000"/>
            <a:ext cx="4838700" cy="3159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lt2"/>
              </a:buClr>
              <a:buSzPts val="1800"/>
              <a:buNone/>
              <a:defRPr sz="1800" b="0">
                <a:solidFill>
                  <a:schemeClr val="lt2"/>
                </a:solidFill>
                <a:latin typeface="Franklin Gothic"/>
                <a:ea typeface="Franklin Gothic"/>
                <a:cs typeface="Franklin Gothic"/>
                <a:sym typeface="Franklin Gothic"/>
              </a:defRPr>
            </a:lvl1pPr>
            <a:lvl2pPr marL="914400" lvl="1" indent="-228600" algn="l" rtl="0">
              <a:lnSpc>
                <a:spcPct val="90000"/>
              </a:lnSpc>
              <a:spcBef>
                <a:spcPts val="500"/>
              </a:spcBef>
              <a:spcAft>
                <a:spcPts val="0"/>
              </a:spcAft>
              <a:buClr>
                <a:schemeClr val="dk1"/>
              </a:buClr>
              <a:buSzPts val="2400"/>
              <a:buNone/>
              <a:defRPr/>
            </a:lvl2pPr>
            <a:lvl3pPr marL="1371600" lvl="2" indent="-228600" algn="l" rtl="0">
              <a:lnSpc>
                <a:spcPct val="90000"/>
              </a:lnSpc>
              <a:spcBef>
                <a:spcPts val="500"/>
              </a:spcBef>
              <a:spcAft>
                <a:spcPts val="0"/>
              </a:spcAft>
              <a:buClr>
                <a:schemeClr val="dk1"/>
              </a:buClr>
              <a:buSzPts val="20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62" name="Google Shape;62;p6"/>
          <p:cNvSpPr txBox="1">
            <a:spLocks noGrp="1"/>
          </p:cNvSpPr>
          <p:nvPr>
            <p:ph type="body" idx="3"/>
          </p:nvPr>
        </p:nvSpPr>
        <p:spPr>
          <a:xfrm>
            <a:off x="953655" y="3841846"/>
            <a:ext cx="4838700" cy="6369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600"/>
              <a:buNone/>
              <a:defRPr sz="1600">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63" name="Google Shape;63;p6"/>
          <p:cNvSpPr txBox="1">
            <a:spLocks noGrp="1"/>
          </p:cNvSpPr>
          <p:nvPr>
            <p:ph type="body" idx="4"/>
          </p:nvPr>
        </p:nvSpPr>
        <p:spPr>
          <a:xfrm>
            <a:off x="953655" y="3470942"/>
            <a:ext cx="4838700" cy="3159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lt2"/>
              </a:buClr>
              <a:buSzPts val="1800"/>
              <a:buNone/>
              <a:defRPr sz="1800" b="0">
                <a:solidFill>
                  <a:schemeClr val="lt2"/>
                </a:solidFill>
                <a:latin typeface="Franklin Gothic"/>
                <a:ea typeface="Franklin Gothic"/>
                <a:cs typeface="Franklin Gothic"/>
                <a:sym typeface="Franklin Gothic"/>
              </a:defRPr>
            </a:lvl1pPr>
            <a:lvl2pPr marL="914400" lvl="1" indent="-228600" algn="l" rtl="0">
              <a:lnSpc>
                <a:spcPct val="90000"/>
              </a:lnSpc>
              <a:spcBef>
                <a:spcPts val="500"/>
              </a:spcBef>
              <a:spcAft>
                <a:spcPts val="0"/>
              </a:spcAft>
              <a:buClr>
                <a:schemeClr val="dk1"/>
              </a:buClr>
              <a:buSzPts val="2400"/>
              <a:buNone/>
              <a:defRPr/>
            </a:lvl2pPr>
            <a:lvl3pPr marL="1371600" lvl="2" indent="-228600" algn="l" rtl="0">
              <a:lnSpc>
                <a:spcPct val="90000"/>
              </a:lnSpc>
              <a:spcBef>
                <a:spcPts val="500"/>
              </a:spcBef>
              <a:spcAft>
                <a:spcPts val="0"/>
              </a:spcAft>
              <a:buClr>
                <a:schemeClr val="dk1"/>
              </a:buClr>
              <a:buSzPts val="20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64" name="Google Shape;64;p6"/>
          <p:cNvSpPr txBox="1">
            <a:spLocks noGrp="1"/>
          </p:cNvSpPr>
          <p:nvPr>
            <p:ph type="body" idx="5"/>
          </p:nvPr>
        </p:nvSpPr>
        <p:spPr>
          <a:xfrm>
            <a:off x="952500" y="5017901"/>
            <a:ext cx="4838700" cy="9084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600"/>
              <a:buNone/>
              <a:defRPr sz="1600">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65" name="Google Shape;65;p6"/>
          <p:cNvSpPr txBox="1">
            <a:spLocks noGrp="1"/>
          </p:cNvSpPr>
          <p:nvPr>
            <p:ph type="body" idx="6"/>
          </p:nvPr>
        </p:nvSpPr>
        <p:spPr>
          <a:xfrm>
            <a:off x="952500" y="4646997"/>
            <a:ext cx="4838700" cy="3159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lt2"/>
              </a:buClr>
              <a:buSzPts val="1800"/>
              <a:buNone/>
              <a:defRPr sz="1800" b="0">
                <a:solidFill>
                  <a:schemeClr val="lt2"/>
                </a:solidFill>
                <a:latin typeface="Franklin Gothic"/>
                <a:ea typeface="Franklin Gothic"/>
                <a:cs typeface="Franklin Gothic"/>
                <a:sym typeface="Franklin Gothic"/>
              </a:defRPr>
            </a:lvl1pPr>
            <a:lvl2pPr marL="914400" lvl="1" indent="-228600" algn="l" rtl="0">
              <a:lnSpc>
                <a:spcPct val="90000"/>
              </a:lnSpc>
              <a:spcBef>
                <a:spcPts val="500"/>
              </a:spcBef>
              <a:spcAft>
                <a:spcPts val="0"/>
              </a:spcAft>
              <a:buClr>
                <a:schemeClr val="dk1"/>
              </a:buClr>
              <a:buSzPts val="2400"/>
              <a:buNone/>
              <a:defRPr/>
            </a:lvl2pPr>
            <a:lvl3pPr marL="1371600" lvl="2" indent="-228600" algn="l" rtl="0">
              <a:lnSpc>
                <a:spcPct val="90000"/>
              </a:lnSpc>
              <a:spcBef>
                <a:spcPts val="500"/>
              </a:spcBef>
              <a:spcAft>
                <a:spcPts val="0"/>
              </a:spcAft>
              <a:buClr>
                <a:schemeClr val="dk1"/>
              </a:buClr>
              <a:buSzPts val="20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66" name="Google Shape;66;p6"/>
          <p:cNvSpPr txBox="1">
            <a:spLocks noGrp="1"/>
          </p:cNvSpPr>
          <p:nvPr>
            <p:ph type="body" idx="7"/>
          </p:nvPr>
        </p:nvSpPr>
        <p:spPr>
          <a:xfrm>
            <a:off x="6399647" y="2656904"/>
            <a:ext cx="4838700" cy="5742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600"/>
              <a:buNone/>
              <a:defRPr sz="1600">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67" name="Google Shape;67;p6"/>
          <p:cNvSpPr txBox="1">
            <a:spLocks noGrp="1"/>
          </p:cNvSpPr>
          <p:nvPr>
            <p:ph type="body" idx="8"/>
          </p:nvPr>
        </p:nvSpPr>
        <p:spPr>
          <a:xfrm>
            <a:off x="6399647" y="2286000"/>
            <a:ext cx="4838700" cy="3159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lt2"/>
              </a:buClr>
              <a:buSzPts val="1800"/>
              <a:buNone/>
              <a:defRPr sz="1800" b="0">
                <a:solidFill>
                  <a:schemeClr val="lt2"/>
                </a:solidFill>
                <a:latin typeface="Franklin Gothic"/>
                <a:ea typeface="Franklin Gothic"/>
                <a:cs typeface="Franklin Gothic"/>
                <a:sym typeface="Franklin Gothic"/>
              </a:defRPr>
            </a:lvl1pPr>
            <a:lvl2pPr marL="914400" lvl="1" indent="-228600" algn="l" rtl="0">
              <a:lnSpc>
                <a:spcPct val="90000"/>
              </a:lnSpc>
              <a:spcBef>
                <a:spcPts val="500"/>
              </a:spcBef>
              <a:spcAft>
                <a:spcPts val="0"/>
              </a:spcAft>
              <a:buClr>
                <a:schemeClr val="dk1"/>
              </a:buClr>
              <a:buSzPts val="2400"/>
              <a:buNone/>
              <a:defRPr/>
            </a:lvl2pPr>
            <a:lvl3pPr marL="1371600" lvl="2" indent="-228600" algn="l" rtl="0">
              <a:lnSpc>
                <a:spcPct val="90000"/>
              </a:lnSpc>
              <a:spcBef>
                <a:spcPts val="500"/>
              </a:spcBef>
              <a:spcAft>
                <a:spcPts val="0"/>
              </a:spcAft>
              <a:buClr>
                <a:schemeClr val="dk1"/>
              </a:buClr>
              <a:buSzPts val="20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68" name="Google Shape;68;p6"/>
          <p:cNvSpPr txBox="1">
            <a:spLocks noGrp="1"/>
          </p:cNvSpPr>
          <p:nvPr>
            <p:ph type="body" idx="9"/>
          </p:nvPr>
        </p:nvSpPr>
        <p:spPr>
          <a:xfrm>
            <a:off x="6399647" y="3841846"/>
            <a:ext cx="4838700" cy="9084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600"/>
              <a:buNone/>
              <a:defRPr sz="1600">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69" name="Google Shape;69;p6"/>
          <p:cNvSpPr txBox="1">
            <a:spLocks noGrp="1"/>
          </p:cNvSpPr>
          <p:nvPr>
            <p:ph type="body" idx="13"/>
          </p:nvPr>
        </p:nvSpPr>
        <p:spPr>
          <a:xfrm>
            <a:off x="6399647" y="3470942"/>
            <a:ext cx="4838700" cy="3159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lt2"/>
              </a:buClr>
              <a:buSzPts val="1800"/>
              <a:buNone/>
              <a:defRPr sz="1800" b="0">
                <a:solidFill>
                  <a:schemeClr val="lt2"/>
                </a:solidFill>
                <a:latin typeface="Franklin Gothic"/>
                <a:ea typeface="Franklin Gothic"/>
                <a:cs typeface="Franklin Gothic"/>
                <a:sym typeface="Franklin Gothic"/>
              </a:defRPr>
            </a:lvl1pPr>
            <a:lvl2pPr marL="914400" lvl="1" indent="-228600" algn="l" rtl="0">
              <a:lnSpc>
                <a:spcPct val="90000"/>
              </a:lnSpc>
              <a:spcBef>
                <a:spcPts val="500"/>
              </a:spcBef>
              <a:spcAft>
                <a:spcPts val="0"/>
              </a:spcAft>
              <a:buClr>
                <a:schemeClr val="dk1"/>
              </a:buClr>
              <a:buSzPts val="2400"/>
              <a:buNone/>
              <a:defRPr/>
            </a:lvl2pPr>
            <a:lvl3pPr marL="1371600" lvl="2" indent="-228600" algn="l" rtl="0">
              <a:lnSpc>
                <a:spcPct val="90000"/>
              </a:lnSpc>
              <a:spcBef>
                <a:spcPts val="500"/>
              </a:spcBef>
              <a:spcAft>
                <a:spcPts val="0"/>
              </a:spcAft>
              <a:buClr>
                <a:schemeClr val="dk1"/>
              </a:buClr>
              <a:buSzPts val="20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70" name="Google Shape;70;p6"/>
          <p:cNvSpPr txBox="1">
            <a:spLocks noGrp="1"/>
          </p:cNvSpPr>
          <p:nvPr>
            <p:ph type="dt" idx="10"/>
          </p:nvPr>
        </p:nvSpPr>
        <p:spPr>
          <a:xfrm>
            <a:off x="2992120" y="6332220"/>
            <a:ext cx="1313100" cy="2478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1" name="Google Shape;71;p6"/>
          <p:cNvSpPr txBox="1">
            <a:spLocks noGrp="1"/>
          </p:cNvSpPr>
          <p:nvPr>
            <p:ph type="ftr" idx="11"/>
          </p:nvPr>
        </p:nvSpPr>
        <p:spPr>
          <a:xfrm>
            <a:off x="1494790" y="6332220"/>
            <a:ext cx="1497300" cy="2478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2" name="Google Shape;72;p6"/>
          <p:cNvSpPr txBox="1">
            <a:spLocks noGrp="1"/>
          </p:cNvSpPr>
          <p:nvPr>
            <p:ph type="sldNum" idx="12"/>
          </p:nvPr>
        </p:nvSpPr>
        <p:spPr>
          <a:xfrm>
            <a:off x="971550" y="6332220"/>
            <a:ext cx="523200" cy="247800"/>
          </a:xfrm>
          <a:prstGeom prst="rect">
            <a:avLst/>
          </a:prstGeom>
          <a:noFill/>
          <a:ln>
            <a:noFill/>
          </a:ln>
        </p:spPr>
        <p:txBody>
          <a:bodyPr spcFirstLastPara="1" wrap="square" lIns="0" tIns="0" rIns="0" bIns="0" anchor="t"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latin typeface="Libre Franklin"/>
              <a:ea typeface="Libre Franklin"/>
              <a:cs typeface="Libre Franklin"/>
              <a:sym typeface="Libre Franklin"/>
            </a:endParaRPr>
          </a:p>
        </p:txBody>
      </p:sp>
    </p:spTree>
  </p:cSld>
  <p:clrMapOvr>
    <a:masterClrMapping/>
  </p:clrMapOvr>
  <p:transition spd="slow">
    <p:fade thruBlk="1"/>
  </p:transition>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hart">
  <p:cSld name="Chart">
    <p:bg>
      <p:bgPr>
        <a:solidFill>
          <a:schemeClr val="lt1"/>
        </a:solidFill>
        <a:effectLst/>
      </p:bgPr>
    </p:bg>
    <p:spTree>
      <p:nvGrpSpPr>
        <p:cNvPr id="1" name="Shape 73"/>
        <p:cNvGrpSpPr/>
        <p:nvPr/>
      </p:nvGrpSpPr>
      <p:grpSpPr>
        <a:xfrm>
          <a:off x="0" y="0"/>
          <a:ext cx="0" cy="0"/>
          <a:chOff x="0" y="0"/>
          <a:chExt cx="0" cy="0"/>
        </a:xfrm>
      </p:grpSpPr>
      <p:sp>
        <p:nvSpPr>
          <p:cNvPr id="74" name="Google Shape;74;p7"/>
          <p:cNvSpPr>
            <a:spLocks noGrp="1"/>
          </p:cNvSpPr>
          <p:nvPr>
            <p:ph type="chart" idx="2"/>
          </p:nvPr>
        </p:nvSpPr>
        <p:spPr>
          <a:xfrm>
            <a:off x="952500" y="1939108"/>
            <a:ext cx="10352700" cy="41106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Libre Franklin"/>
                <a:ea typeface="Libre Franklin"/>
                <a:cs typeface="Libre Franklin"/>
                <a:sym typeface="Libre Franklin"/>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ibre Franklin"/>
                <a:ea typeface="Libre Franklin"/>
                <a:cs typeface="Libre Franklin"/>
                <a:sym typeface="Libre Franklin"/>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ibre Franklin"/>
                <a:ea typeface="Libre Franklin"/>
                <a:cs typeface="Libre Franklin"/>
                <a:sym typeface="Libre Franklin"/>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5pPr>
            <a:lvl6pPr marR="0" lvl="5"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6pPr>
            <a:lvl7pPr marR="0" lvl="6"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7pPr>
            <a:lvl8pPr marR="0" lvl="7"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8pPr>
            <a:lvl9pPr marR="0" lvl="8"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9pPr>
          </a:lstStyle>
          <a:p>
            <a:endParaRPr/>
          </a:p>
        </p:txBody>
      </p:sp>
      <p:sp>
        <p:nvSpPr>
          <p:cNvPr id="75" name="Google Shape;75;p7"/>
          <p:cNvSpPr txBox="1">
            <a:spLocks noGrp="1"/>
          </p:cNvSpPr>
          <p:nvPr>
            <p:ph type="title"/>
          </p:nvPr>
        </p:nvSpPr>
        <p:spPr>
          <a:xfrm>
            <a:off x="964023" y="879063"/>
            <a:ext cx="4941600" cy="610800"/>
          </a:xfrm>
          <a:prstGeom prst="rect">
            <a:avLst/>
          </a:prstGeom>
          <a:noFill/>
          <a:ln>
            <a:noFill/>
          </a:ln>
        </p:spPr>
        <p:txBody>
          <a:bodyPr spcFirstLastPara="1" wrap="square" lIns="0" tIns="0" rIns="0" bIns="0" anchor="b" anchorCtr="0">
            <a:normAutofit/>
          </a:bodyPr>
          <a:lstStyle>
            <a:lvl1pPr lvl="0" algn="l" rtl="0">
              <a:lnSpc>
                <a:spcPct val="90000"/>
              </a:lnSpc>
              <a:spcBef>
                <a:spcPts val="0"/>
              </a:spcBef>
              <a:spcAft>
                <a:spcPts val="0"/>
              </a:spcAft>
              <a:buClr>
                <a:schemeClr val="dk1"/>
              </a:buClr>
              <a:buSzPts val="4400"/>
              <a:buFont typeface="Franklin Gothic"/>
              <a:buNone/>
              <a:defRPr sz="4400" b="1" i="0">
                <a:solidFill>
                  <a:schemeClr val="dk1"/>
                </a:solidFill>
                <a:latin typeface="Franklin Gothic"/>
                <a:ea typeface="Franklin Gothic"/>
                <a:cs typeface="Franklin Gothic"/>
                <a:sym typeface="Franklin Gothic"/>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6" name="Google Shape;76;p7"/>
          <p:cNvSpPr txBox="1">
            <a:spLocks noGrp="1"/>
          </p:cNvSpPr>
          <p:nvPr>
            <p:ph type="dt" idx="10"/>
          </p:nvPr>
        </p:nvSpPr>
        <p:spPr>
          <a:xfrm>
            <a:off x="2992120" y="6332220"/>
            <a:ext cx="1313100" cy="2478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7" name="Google Shape;77;p7"/>
          <p:cNvSpPr txBox="1">
            <a:spLocks noGrp="1"/>
          </p:cNvSpPr>
          <p:nvPr>
            <p:ph type="ftr" idx="11"/>
          </p:nvPr>
        </p:nvSpPr>
        <p:spPr>
          <a:xfrm>
            <a:off x="1494790" y="6332220"/>
            <a:ext cx="1497300" cy="2478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8" name="Google Shape;78;p7"/>
          <p:cNvSpPr txBox="1">
            <a:spLocks noGrp="1"/>
          </p:cNvSpPr>
          <p:nvPr>
            <p:ph type="sldNum" idx="12"/>
          </p:nvPr>
        </p:nvSpPr>
        <p:spPr>
          <a:xfrm>
            <a:off x="971550" y="6332220"/>
            <a:ext cx="523200" cy="247800"/>
          </a:xfrm>
          <a:prstGeom prst="rect">
            <a:avLst/>
          </a:prstGeom>
          <a:noFill/>
          <a:ln>
            <a:noFill/>
          </a:ln>
        </p:spPr>
        <p:txBody>
          <a:bodyPr spcFirstLastPara="1" wrap="square" lIns="0" tIns="0" rIns="0" bIns="0" anchor="t"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latin typeface="Libre Franklin"/>
              <a:ea typeface="Libre Franklin"/>
              <a:cs typeface="Libre Franklin"/>
              <a:sym typeface="Libre Franklin"/>
            </a:endParaRPr>
          </a:p>
        </p:txBody>
      </p:sp>
    </p:spTree>
  </p:cSld>
  <p:clrMapOvr>
    <a:masterClrMapping/>
  </p:clrMapOvr>
  <p:transition spd="slow">
    <p:fade thruBlk="1"/>
  </p:transition>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9" orient="horz" pos="5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 You">
  <p:cSld name="Thank You">
    <p:bg>
      <p:bgPr>
        <a:solidFill>
          <a:schemeClr val="lt1"/>
        </a:solidFill>
        <a:effectLst/>
      </p:bgPr>
    </p:bg>
    <p:spTree>
      <p:nvGrpSpPr>
        <p:cNvPr id="1" name="Shape 79"/>
        <p:cNvGrpSpPr/>
        <p:nvPr/>
      </p:nvGrpSpPr>
      <p:grpSpPr>
        <a:xfrm>
          <a:off x="0" y="0"/>
          <a:ext cx="0" cy="0"/>
          <a:chOff x="0" y="0"/>
          <a:chExt cx="0" cy="0"/>
        </a:xfrm>
      </p:grpSpPr>
      <p:sp>
        <p:nvSpPr>
          <p:cNvPr id="80" name="Google Shape;80;p8"/>
          <p:cNvSpPr txBox="1">
            <a:spLocks noGrp="1"/>
          </p:cNvSpPr>
          <p:nvPr>
            <p:ph type="body" idx="1"/>
          </p:nvPr>
        </p:nvSpPr>
        <p:spPr>
          <a:xfrm>
            <a:off x="6896100" y="5102063"/>
            <a:ext cx="4914900" cy="5889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000"/>
              </a:spcBef>
              <a:spcAft>
                <a:spcPts val="0"/>
              </a:spcAft>
              <a:buClr>
                <a:schemeClr val="lt2"/>
              </a:buClr>
              <a:buSzPts val="1600"/>
              <a:buNone/>
              <a:defRPr sz="1600" b="0" i="0">
                <a:solidFill>
                  <a:schemeClr val="lt2"/>
                </a:solidFill>
                <a:latin typeface="Libre Franklin"/>
                <a:ea typeface="Libre Franklin"/>
                <a:cs typeface="Libre Franklin"/>
                <a:sym typeface="Libre Franklin"/>
              </a:defRPr>
            </a:lvl1pPr>
            <a:lvl2pPr marL="914400" lvl="1" indent="-482600" algn="l" rtl="0">
              <a:lnSpc>
                <a:spcPct val="90000"/>
              </a:lnSpc>
              <a:spcBef>
                <a:spcPts val="500"/>
              </a:spcBef>
              <a:spcAft>
                <a:spcPts val="0"/>
              </a:spcAft>
              <a:buClr>
                <a:schemeClr val="dk1"/>
              </a:buClr>
              <a:buSzPts val="4000"/>
              <a:buChar char="•"/>
              <a:defRPr sz="4000"/>
            </a:lvl2pPr>
            <a:lvl3pPr marL="1371600" lvl="2" indent="-482600" algn="l" rtl="0">
              <a:lnSpc>
                <a:spcPct val="90000"/>
              </a:lnSpc>
              <a:spcBef>
                <a:spcPts val="500"/>
              </a:spcBef>
              <a:spcAft>
                <a:spcPts val="0"/>
              </a:spcAft>
              <a:buClr>
                <a:schemeClr val="dk1"/>
              </a:buClr>
              <a:buSzPts val="4000"/>
              <a:buChar char="•"/>
              <a:defRPr sz="4000"/>
            </a:lvl3pPr>
            <a:lvl4pPr marL="1828800" lvl="3" indent="-482600" algn="l" rtl="0">
              <a:lnSpc>
                <a:spcPct val="90000"/>
              </a:lnSpc>
              <a:spcBef>
                <a:spcPts val="500"/>
              </a:spcBef>
              <a:spcAft>
                <a:spcPts val="0"/>
              </a:spcAft>
              <a:buClr>
                <a:schemeClr val="dk1"/>
              </a:buClr>
              <a:buSzPts val="4000"/>
              <a:buChar char="•"/>
              <a:defRPr sz="4000"/>
            </a:lvl4pPr>
            <a:lvl5pPr marL="2286000" lvl="4" indent="-482600" algn="l" rtl="0">
              <a:lnSpc>
                <a:spcPct val="90000"/>
              </a:lnSpc>
              <a:spcBef>
                <a:spcPts val="500"/>
              </a:spcBef>
              <a:spcAft>
                <a:spcPts val="0"/>
              </a:spcAft>
              <a:buClr>
                <a:schemeClr val="dk1"/>
              </a:buClr>
              <a:buSzPts val="4000"/>
              <a:buChar char="•"/>
              <a:defRPr sz="40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81" name="Google Shape;81;p8"/>
          <p:cNvSpPr txBox="1">
            <a:spLocks noGrp="1"/>
          </p:cNvSpPr>
          <p:nvPr>
            <p:ph type="subTitle" idx="2"/>
          </p:nvPr>
        </p:nvSpPr>
        <p:spPr>
          <a:xfrm>
            <a:off x="6907623" y="3591098"/>
            <a:ext cx="4903500" cy="1057800"/>
          </a:xfrm>
          <a:prstGeom prst="rect">
            <a:avLst/>
          </a:prstGeom>
          <a:noFill/>
          <a:ln>
            <a:noFill/>
          </a:ln>
        </p:spPr>
        <p:txBody>
          <a:bodyPr spcFirstLastPara="1" wrap="square" lIns="0" tIns="0" rIns="0" bIns="0" anchor="t" anchorCtr="0">
            <a:normAutofit/>
          </a:bodyPr>
          <a:lstStyle>
            <a:lvl1pPr lvl="0" algn="l" rtl="0">
              <a:lnSpc>
                <a:spcPct val="90000"/>
              </a:lnSpc>
              <a:spcBef>
                <a:spcPts val="1000"/>
              </a:spcBef>
              <a:spcAft>
                <a:spcPts val="0"/>
              </a:spcAft>
              <a:buClr>
                <a:schemeClr val="dk1"/>
              </a:buClr>
              <a:buSzPts val="1600"/>
              <a:buNone/>
              <a:defRPr sz="1600" b="0" i="0">
                <a:solidFill>
                  <a:schemeClr val="dk1"/>
                </a:solidFill>
                <a:latin typeface="Libre Franklin"/>
                <a:ea typeface="Libre Franklin"/>
                <a:cs typeface="Libre Franklin"/>
                <a:sym typeface="Libre Franklin"/>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lt1"/>
              </a:buClr>
              <a:buSzPts val="1600"/>
              <a:buNone/>
              <a:defRPr sz="1600"/>
            </a:lvl6pPr>
            <a:lvl7pPr lvl="6" algn="ctr" rtl="0">
              <a:lnSpc>
                <a:spcPct val="90000"/>
              </a:lnSpc>
              <a:spcBef>
                <a:spcPts val="500"/>
              </a:spcBef>
              <a:spcAft>
                <a:spcPts val="0"/>
              </a:spcAft>
              <a:buClr>
                <a:schemeClr val="lt1"/>
              </a:buClr>
              <a:buSzPts val="1600"/>
              <a:buNone/>
              <a:defRPr sz="1600"/>
            </a:lvl7pPr>
            <a:lvl8pPr lvl="7" algn="ctr" rtl="0">
              <a:lnSpc>
                <a:spcPct val="90000"/>
              </a:lnSpc>
              <a:spcBef>
                <a:spcPts val="500"/>
              </a:spcBef>
              <a:spcAft>
                <a:spcPts val="0"/>
              </a:spcAft>
              <a:buClr>
                <a:schemeClr val="lt1"/>
              </a:buClr>
              <a:buSzPts val="1600"/>
              <a:buNone/>
              <a:defRPr sz="1600"/>
            </a:lvl8pPr>
            <a:lvl9pPr lvl="8" algn="ctr" rtl="0">
              <a:lnSpc>
                <a:spcPct val="90000"/>
              </a:lnSpc>
              <a:spcBef>
                <a:spcPts val="500"/>
              </a:spcBef>
              <a:spcAft>
                <a:spcPts val="0"/>
              </a:spcAft>
              <a:buClr>
                <a:schemeClr val="lt1"/>
              </a:buClr>
              <a:buSzPts val="1600"/>
              <a:buNone/>
              <a:defRPr sz="1600"/>
            </a:lvl9pPr>
          </a:lstStyle>
          <a:p>
            <a:endParaRPr/>
          </a:p>
        </p:txBody>
      </p:sp>
      <p:sp>
        <p:nvSpPr>
          <p:cNvPr id="82" name="Google Shape;82;p8"/>
          <p:cNvSpPr txBox="1">
            <a:spLocks noGrp="1"/>
          </p:cNvSpPr>
          <p:nvPr>
            <p:ph type="title"/>
          </p:nvPr>
        </p:nvSpPr>
        <p:spPr>
          <a:xfrm>
            <a:off x="6907623" y="2173658"/>
            <a:ext cx="4903500" cy="610800"/>
          </a:xfrm>
          <a:prstGeom prst="rect">
            <a:avLst/>
          </a:prstGeom>
          <a:noFill/>
          <a:ln>
            <a:noFill/>
          </a:ln>
        </p:spPr>
        <p:txBody>
          <a:bodyPr spcFirstLastPara="1" wrap="square" lIns="0" tIns="0" rIns="0" bIns="0" anchor="b" anchorCtr="0">
            <a:normAutofit/>
          </a:bodyPr>
          <a:lstStyle>
            <a:lvl1pPr lvl="0" algn="l" rtl="0">
              <a:lnSpc>
                <a:spcPct val="90000"/>
              </a:lnSpc>
              <a:spcBef>
                <a:spcPts val="0"/>
              </a:spcBef>
              <a:spcAft>
                <a:spcPts val="0"/>
              </a:spcAft>
              <a:buClr>
                <a:schemeClr val="dk1"/>
              </a:buClr>
              <a:buSzPts val="4400"/>
              <a:buFont typeface="Franklin Gothic"/>
              <a:buNone/>
              <a:defRPr sz="4400" b="1" i="0">
                <a:latin typeface="Franklin Gothic"/>
                <a:ea typeface="Franklin Gothic"/>
                <a:cs typeface="Franklin Gothic"/>
                <a:sym typeface="Franklin Gothic"/>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cxnSp>
        <p:nvCxnSpPr>
          <p:cNvPr id="83" name="Google Shape;83;p8"/>
          <p:cNvCxnSpPr/>
          <p:nvPr/>
        </p:nvCxnSpPr>
        <p:spPr>
          <a:xfrm>
            <a:off x="6896100" y="3233703"/>
            <a:ext cx="2133600" cy="3900"/>
          </a:xfrm>
          <a:prstGeom prst="straightConnector1">
            <a:avLst/>
          </a:prstGeom>
          <a:noFill/>
          <a:ln w="101600" cap="flat" cmpd="sng">
            <a:solidFill>
              <a:schemeClr val="lt2"/>
            </a:solidFill>
            <a:prstDash val="solid"/>
            <a:miter lim="800000"/>
            <a:headEnd type="none" w="sm" len="sm"/>
            <a:tailEnd type="none" w="sm" len="sm"/>
          </a:ln>
        </p:spPr>
      </p:cxnSp>
      <p:sp>
        <p:nvSpPr>
          <p:cNvPr id="84" name="Google Shape;84;p8"/>
          <p:cNvSpPr>
            <a:spLocks noGrp="1"/>
          </p:cNvSpPr>
          <p:nvPr>
            <p:ph type="pic" idx="3"/>
          </p:nvPr>
        </p:nvSpPr>
        <p:spPr>
          <a:xfrm>
            <a:off x="0" y="0"/>
            <a:ext cx="6096000" cy="6858000"/>
          </a:xfrm>
          <a:prstGeom prst="rect">
            <a:avLst/>
          </a:prstGeom>
          <a:noFill/>
          <a:ln>
            <a:noFill/>
          </a:ln>
        </p:spPr>
      </p:sp>
      <p:grpSp>
        <p:nvGrpSpPr>
          <p:cNvPr id="85" name="Google Shape;85;p8"/>
          <p:cNvGrpSpPr/>
          <p:nvPr/>
        </p:nvGrpSpPr>
        <p:grpSpPr>
          <a:xfrm rot="10800000">
            <a:off x="8870040" y="-1"/>
            <a:ext cx="3325208" cy="3325208"/>
            <a:chOff x="0" y="12289"/>
            <a:chExt cx="3550" cy="3551"/>
          </a:xfrm>
        </p:grpSpPr>
        <p:sp>
          <p:nvSpPr>
            <p:cNvPr id="86" name="Google Shape;86;p8"/>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87" name="Google Shape;87;p8"/>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88" name="Google Shape;88;p8"/>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Tree>
  </p:cSld>
  <p:clrMapOvr>
    <a:masterClrMapping/>
  </p:clrMapOvr>
  <p:transition spd="slow">
    <p:fade thruBlk="1"/>
  </p:transition>
  <p:extLst>
    <p:ext uri="{DCECCB84-F9BA-43D5-87BE-67443E8EF086}">
      <p15:sldGuideLst xmlns:p15="http://schemas.microsoft.com/office/powerpoint/2012/main">
        <p15:guide id="1" pos="6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89"/>
        <p:cNvGrpSpPr/>
        <p:nvPr/>
      </p:nvGrpSpPr>
      <p:grpSpPr>
        <a:xfrm>
          <a:off x="0" y="0"/>
          <a:ext cx="0" cy="0"/>
          <a:chOff x="0" y="0"/>
          <a:chExt cx="0" cy="0"/>
        </a:xfrm>
      </p:grpSpPr>
      <p:grpSp>
        <p:nvGrpSpPr>
          <p:cNvPr id="90" name="Google Shape;90;p9"/>
          <p:cNvGrpSpPr/>
          <p:nvPr/>
        </p:nvGrpSpPr>
        <p:grpSpPr>
          <a:xfrm>
            <a:off x="6362721" y="0"/>
            <a:ext cx="5829324" cy="3235617"/>
            <a:chOff x="5612972" y="1"/>
            <a:chExt cx="6615962" cy="3672247"/>
          </a:xfrm>
        </p:grpSpPr>
        <p:sp>
          <p:nvSpPr>
            <p:cNvPr id="91" name="Google Shape;91;p9"/>
            <p:cNvSpPr/>
            <p:nvPr/>
          </p:nvSpPr>
          <p:spPr>
            <a:xfrm>
              <a:off x="5612972" y="1"/>
              <a:ext cx="4408999" cy="3672247"/>
            </a:xfrm>
            <a:custGeom>
              <a:avLst/>
              <a:gdLst/>
              <a:ahLst/>
              <a:cxnLst/>
              <a:rect l="l" t="t" r="r" b="b"/>
              <a:pathLst>
                <a:path w="3578" h="2980" extrusionOk="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92" name="Google Shape;92;p9"/>
            <p:cNvSpPr/>
            <p:nvPr/>
          </p:nvSpPr>
          <p:spPr>
            <a:xfrm>
              <a:off x="6341233" y="1463970"/>
              <a:ext cx="2208196" cy="2208277"/>
            </a:xfrm>
            <a:custGeom>
              <a:avLst/>
              <a:gdLst/>
              <a:ahLst/>
              <a:cxnLst/>
              <a:rect l="l" t="t" r="r" b="b"/>
              <a:pathLst>
                <a:path w="1792" h="1792" extrusionOk="0">
                  <a:moveTo>
                    <a:pt x="597" y="0"/>
                  </a:moveTo>
                  <a:lnTo>
                    <a:pt x="0" y="598"/>
                  </a:lnTo>
                  <a:lnTo>
                    <a:pt x="1195" y="1792"/>
                  </a:lnTo>
                  <a:lnTo>
                    <a:pt x="1792" y="1195"/>
                  </a:lnTo>
                  <a:lnTo>
                    <a:pt x="597"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93" name="Google Shape;93;p9"/>
            <p:cNvSpPr/>
            <p:nvPr/>
          </p:nvSpPr>
          <p:spPr>
            <a:xfrm>
              <a:off x="8555590" y="1"/>
              <a:ext cx="1457755" cy="729520"/>
            </a:xfrm>
            <a:custGeom>
              <a:avLst/>
              <a:gdLst/>
              <a:ahLst/>
              <a:cxnLst/>
              <a:rect l="l" t="t" r="r" b="b"/>
              <a:pathLst>
                <a:path w="1183" h="592" extrusionOk="0">
                  <a:moveTo>
                    <a:pt x="1183" y="0"/>
                  </a:moveTo>
                  <a:lnTo>
                    <a:pt x="0" y="0"/>
                  </a:lnTo>
                  <a:lnTo>
                    <a:pt x="591" y="591"/>
                  </a:lnTo>
                  <a:lnTo>
                    <a:pt x="1183"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94" name="Google Shape;94;p9"/>
            <p:cNvSpPr/>
            <p:nvPr/>
          </p:nvSpPr>
          <p:spPr>
            <a:xfrm>
              <a:off x="7076887" y="728289"/>
              <a:ext cx="2208196" cy="2208277"/>
            </a:xfrm>
            <a:custGeom>
              <a:avLst/>
              <a:gdLst/>
              <a:ahLst/>
              <a:cxnLst/>
              <a:rect l="l" t="t" r="r" b="b"/>
              <a:pathLst>
                <a:path w="1792" h="1792" extrusionOk="0">
                  <a:moveTo>
                    <a:pt x="598" y="0"/>
                  </a:moveTo>
                  <a:lnTo>
                    <a:pt x="0" y="597"/>
                  </a:lnTo>
                  <a:lnTo>
                    <a:pt x="1195" y="1792"/>
                  </a:lnTo>
                  <a:lnTo>
                    <a:pt x="1792" y="1195"/>
                  </a:lnTo>
                  <a:lnTo>
                    <a:pt x="598"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95" name="Google Shape;95;p9"/>
            <p:cNvSpPr/>
            <p:nvPr/>
          </p:nvSpPr>
          <p:spPr>
            <a:xfrm>
              <a:off x="9285083" y="728289"/>
              <a:ext cx="2943851" cy="2943959"/>
            </a:xfrm>
            <a:custGeom>
              <a:avLst/>
              <a:gdLst/>
              <a:ahLst/>
              <a:cxnLst/>
              <a:rect l="l" t="t" r="r" b="b"/>
              <a:pathLst>
                <a:path w="2389" h="2389" extrusionOk="0">
                  <a:moveTo>
                    <a:pt x="2389" y="1195"/>
                  </a:moveTo>
                  <a:lnTo>
                    <a:pt x="1194" y="0"/>
                  </a:lnTo>
                  <a:lnTo>
                    <a:pt x="0" y="1195"/>
                  </a:lnTo>
                  <a:lnTo>
                    <a:pt x="1194" y="2389"/>
                  </a:lnTo>
                  <a:lnTo>
                    <a:pt x="2389" y="1195"/>
                  </a:ln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96" name="Google Shape;96;p9"/>
          <p:cNvSpPr txBox="1">
            <a:spLocks noGrp="1"/>
          </p:cNvSpPr>
          <p:nvPr>
            <p:ph type="title"/>
          </p:nvPr>
        </p:nvSpPr>
        <p:spPr>
          <a:xfrm>
            <a:off x="964023" y="879063"/>
            <a:ext cx="4941600" cy="610800"/>
          </a:xfrm>
          <a:prstGeom prst="rect">
            <a:avLst/>
          </a:prstGeom>
          <a:noFill/>
          <a:ln>
            <a:noFill/>
          </a:ln>
        </p:spPr>
        <p:txBody>
          <a:bodyPr spcFirstLastPara="1" wrap="square" lIns="0" tIns="0" rIns="0" bIns="0" anchor="b" anchorCtr="0">
            <a:normAutofit/>
          </a:bodyPr>
          <a:lstStyle>
            <a:lvl1pPr lvl="0" algn="l" rtl="0">
              <a:lnSpc>
                <a:spcPct val="90000"/>
              </a:lnSpc>
              <a:spcBef>
                <a:spcPts val="0"/>
              </a:spcBef>
              <a:spcAft>
                <a:spcPts val="0"/>
              </a:spcAft>
              <a:buClr>
                <a:schemeClr val="dk1"/>
              </a:buClr>
              <a:buSzPts val="4400"/>
              <a:buFont typeface="Franklin Gothic"/>
              <a:buNone/>
              <a:defRPr sz="4400" b="1" i="0">
                <a:latin typeface="Franklin Gothic"/>
                <a:ea typeface="Franklin Gothic"/>
                <a:cs typeface="Franklin Gothic"/>
                <a:sym typeface="Franklin Gothic"/>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cxnSp>
        <p:nvCxnSpPr>
          <p:cNvPr id="97" name="Google Shape;97;p9"/>
          <p:cNvCxnSpPr/>
          <p:nvPr/>
        </p:nvCxnSpPr>
        <p:spPr>
          <a:xfrm>
            <a:off x="952500" y="1934655"/>
            <a:ext cx="2133600" cy="3900"/>
          </a:xfrm>
          <a:prstGeom prst="straightConnector1">
            <a:avLst/>
          </a:prstGeom>
          <a:noFill/>
          <a:ln w="101600" cap="flat" cmpd="sng">
            <a:solidFill>
              <a:schemeClr val="lt2"/>
            </a:solidFill>
            <a:prstDash val="solid"/>
            <a:miter lim="800000"/>
            <a:headEnd type="none" w="sm" len="sm"/>
            <a:tailEnd type="none" w="sm" len="sm"/>
          </a:ln>
        </p:spPr>
      </p:cxnSp>
      <p:sp>
        <p:nvSpPr>
          <p:cNvPr id="98" name="Google Shape;98;p9"/>
          <p:cNvSpPr txBox="1">
            <a:spLocks noGrp="1"/>
          </p:cNvSpPr>
          <p:nvPr>
            <p:ph type="body" idx="1"/>
          </p:nvPr>
        </p:nvSpPr>
        <p:spPr>
          <a:xfrm>
            <a:off x="952500" y="2818296"/>
            <a:ext cx="2133600" cy="369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rtl="0">
              <a:lnSpc>
                <a:spcPct val="90000"/>
              </a:lnSpc>
              <a:spcBef>
                <a:spcPts val="500"/>
              </a:spcBef>
              <a:spcAft>
                <a:spcPts val="0"/>
              </a:spcAft>
              <a:buClr>
                <a:schemeClr val="dk1"/>
              </a:buClr>
              <a:buSzPts val="4000"/>
              <a:buChar char="•"/>
              <a:defRPr sz="4000"/>
            </a:lvl2pPr>
            <a:lvl3pPr marL="1371600" lvl="2" indent="-482600" algn="l" rtl="0">
              <a:lnSpc>
                <a:spcPct val="90000"/>
              </a:lnSpc>
              <a:spcBef>
                <a:spcPts val="500"/>
              </a:spcBef>
              <a:spcAft>
                <a:spcPts val="0"/>
              </a:spcAft>
              <a:buClr>
                <a:schemeClr val="dk1"/>
              </a:buClr>
              <a:buSzPts val="4000"/>
              <a:buChar char="•"/>
              <a:defRPr sz="4000"/>
            </a:lvl3pPr>
            <a:lvl4pPr marL="1828800" lvl="3" indent="-482600" algn="l" rtl="0">
              <a:lnSpc>
                <a:spcPct val="90000"/>
              </a:lnSpc>
              <a:spcBef>
                <a:spcPts val="500"/>
              </a:spcBef>
              <a:spcAft>
                <a:spcPts val="0"/>
              </a:spcAft>
              <a:buClr>
                <a:schemeClr val="dk1"/>
              </a:buClr>
              <a:buSzPts val="4000"/>
              <a:buChar char="•"/>
              <a:defRPr sz="4000"/>
            </a:lvl4pPr>
            <a:lvl5pPr marL="2286000" lvl="4" indent="-482600" algn="l" rtl="0">
              <a:lnSpc>
                <a:spcPct val="90000"/>
              </a:lnSpc>
              <a:spcBef>
                <a:spcPts val="500"/>
              </a:spcBef>
              <a:spcAft>
                <a:spcPts val="0"/>
              </a:spcAft>
              <a:buClr>
                <a:schemeClr val="dk1"/>
              </a:buClr>
              <a:buSzPts val="4000"/>
              <a:buChar char="•"/>
              <a:defRPr sz="40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99" name="Google Shape;99;p9"/>
          <p:cNvSpPr txBox="1">
            <a:spLocks noGrp="1"/>
          </p:cNvSpPr>
          <p:nvPr>
            <p:ph type="body" idx="2"/>
          </p:nvPr>
        </p:nvSpPr>
        <p:spPr>
          <a:xfrm>
            <a:off x="952500" y="2209800"/>
            <a:ext cx="2133600" cy="2058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400"/>
              </a:spcBef>
              <a:spcAft>
                <a:spcPts val="0"/>
              </a:spcAft>
              <a:buClr>
                <a:schemeClr val="lt2"/>
              </a:buClr>
              <a:buSzPts val="1800"/>
              <a:buNone/>
              <a:defRPr sz="1800" b="0" i="0">
                <a:solidFill>
                  <a:schemeClr val="lt2"/>
                </a:solidFill>
                <a:latin typeface="Franklin Gothic"/>
                <a:ea typeface="Franklin Gothic"/>
                <a:cs typeface="Franklin Gothic"/>
                <a:sym typeface="Franklin Gothic"/>
              </a:defRPr>
            </a:lvl1pPr>
            <a:lvl2pPr marL="914400" lvl="1" indent="-482600" algn="l" rtl="0">
              <a:lnSpc>
                <a:spcPct val="90000"/>
              </a:lnSpc>
              <a:spcBef>
                <a:spcPts val="500"/>
              </a:spcBef>
              <a:spcAft>
                <a:spcPts val="0"/>
              </a:spcAft>
              <a:buClr>
                <a:schemeClr val="dk1"/>
              </a:buClr>
              <a:buSzPts val="4000"/>
              <a:buChar char="•"/>
              <a:defRPr sz="4000"/>
            </a:lvl2pPr>
            <a:lvl3pPr marL="1371600" lvl="2" indent="-482600" algn="l" rtl="0">
              <a:lnSpc>
                <a:spcPct val="90000"/>
              </a:lnSpc>
              <a:spcBef>
                <a:spcPts val="500"/>
              </a:spcBef>
              <a:spcAft>
                <a:spcPts val="0"/>
              </a:spcAft>
              <a:buClr>
                <a:schemeClr val="dk1"/>
              </a:buClr>
              <a:buSzPts val="4000"/>
              <a:buChar char="•"/>
              <a:defRPr sz="4000"/>
            </a:lvl3pPr>
            <a:lvl4pPr marL="1828800" lvl="3" indent="-482600" algn="l" rtl="0">
              <a:lnSpc>
                <a:spcPct val="90000"/>
              </a:lnSpc>
              <a:spcBef>
                <a:spcPts val="500"/>
              </a:spcBef>
              <a:spcAft>
                <a:spcPts val="0"/>
              </a:spcAft>
              <a:buClr>
                <a:schemeClr val="dk1"/>
              </a:buClr>
              <a:buSzPts val="4000"/>
              <a:buChar char="•"/>
              <a:defRPr sz="4000"/>
            </a:lvl4pPr>
            <a:lvl5pPr marL="2286000" lvl="4" indent="-482600" algn="l" rtl="0">
              <a:lnSpc>
                <a:spcPct val="90000"/>
              </a:lnSpc>
              <a:spcBef>
                <a:spcPts val="500"/>
              </a:spcBef>
              <a:spcAft>
                <a:spcPts val="0"/>
              </a:spcAft>
              <a:buClr>
                <a:schemeClr val="dk1"/>
              </a:buClr>
              <a:buSzPts val="4000"/>
              <a:buChar char="•"/>
              <a:defRPr sz="40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cxnSp>
        <p:nvCxnSpPr>
          <p:cNvPr id="100" name="Google Shape;100;p9"/>
          <p:cNvCxnSpPr/>
          <p:nvPr/>
        </p:nvCxnSpPr>
        <p:spPr>
          <a:xfrm>
            <a:off x="3663043" y="1939108"/>
            <a:ext cx="2133600" cy="3900"/>
          </a:xfrm>
          <a:prstGeom prst="straightConnector1">
            <a:avLst/>
          </a:prstGeom>
          <a:noFill/>
          <a:ln w="101600" cap="flat" cmpd="sng">
            <a:solidFill>
              <a:schemeClr val="lt2"/>
            </a:solidFill>
            <a:prstDash val="solid"/>
            <a:miter lim="800000"/>
            <a:headEnd type="none" w="sm" len="sm"/>
            <a:tailEnd type="none" w="sm" len="sm"/>
          </a:ln>
        </p:spPr>
      </p:cxnSp>
      <p:sp>
        <p:nvSpPr>
          <p:cNvPr id="101" name="Google Shape;101;p9"/>
          <p:cNvSpPr txBox="1">
            <a:spLocks noGrp="1"/>
          </p:cNvSpPr>
          <p:nvPr>
            <p:ph type="body" idx="3"/>
          </p:nvPr>
        </p:nvSpPr>
        <p:spPr>
          <a:xfrm>
            <a:off x="3663042" y="2818296"/>
            <a:ext cx="2128200" cy="369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rtl="0">
              <a:lnSpc>
                <a:spcPct val="90000"/>
              </a:lnSpc>
              <a:spcBef>
                <a:spcPts val="500"/>
              </a:spcBef>
              <a:spcAft>
                <a:spcPts val="0"/>
              </a:spcAft>
              <a:buClr>
                <a:schemeClr val="dk1"/>
              </a:buClr>
              <a:buSzPts val="4000"/>
              <a:buChar char="•"/>
              <a:defRPr sz="4000"/>
            </a:lvl2pPr>
            <a:lvl3pPr marL="1371600" lvl="2" indent="-482600" algn="l" rtl="0">
              <a:lnSpc>
                <a:spcPct val="90000"/>
              </a:lnSpc>
              <a:spcBef>
                <a:spcPts val="500"/>
              </a:spcBef>
              <a:spcAft>
                <a:spcPts val="0"/>
              </a:spcAft>
              <a:buClr>
                <a:schemeClr val="dk1"/>
              </a:buClr>
              <a:buSzPts val="4000"/>
              <a:buChar char="•"/>
              <a:defRPr sz="4000"/>
            </a:lvl3pPr>
            <a:lvl4pPr marL="1828800" lvl="3" indent="-482600" algn="l" rtl="0">
              <a:lnSpc>
                <a:spcPct val="90000"/>
              </a:lnSpc>
              <a:spcBef>
                <a:spcPts val="500"/>
              </a:spcBef>
              <a:spcAft>
                <a:spcPts val="0"/>
              </a:spcAft>
              <a:buClr>
                <a:schemeClr val="dk1"/>
              </a:buClr>
              <a:buSzPts val="4000"/>
              <a:buChar char="•"/>
              <a:defRPr sz="4000"/>
            </a:lvl4pPr>
            <a:lvl5pPr marL="2286000" lvl="4" indent="-482600" algn="l" rtl="0">
              <a:lnSpc>
                <a:spcPct val="90000"/>
              </a:lnSpc>
              <a:spcBef>
                <a:spcPts val="500"/>
              </a:spcBef>
              <a:spcAft>
                <a:spcPts val="0"/>
              </a:spcAft>
              <a:buClr>
                <a:schemeClr val="dk1"/>
              </a:buClr>
              <a:buSzPts val="4000"/>
              <a:buChar char="•"/>
              <a:defRPr sz="40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02" name="Google Shape;102;p9"/>
          <p:cNvSpPr txBox="1">
            <a:spLocks noGrp="1"/>
          </p:cNvSpPr>
          <p:nvPr>
            <p:ph type="body" idx="4"/>
          </p:nvPr>
        </p:nvSpPr>
        <p:spPr>
          <a:xfrm>
            <a:off x="3663042" y="2209800"/>
            <a:ext cx="2128200" cy="2058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400"/>
              </a:spcBef>
              <a:spcAft>
                <a:spcPts val="0"/>
              </a:spcAft>
              <a:buClr>
                <a:schemeClr val="lt2"/>
              </a:buClr>
              <a:buSzPts val="1800"/>
              <a:buNone/>
              <a:defRPr sz="1800" b="0" i="0">
                <a:solidFill>
                  <a:schemeClr val="lt2"/>
                </a:solidFill>
                <a:latin typeface="Franklin Gothic"/>
                <a:ea typeface="Franklin Gothic"/>
                <a:cs typeface="Franklin Gothic"/>
                <a:sym typeface="Franklin Gothic"/>
              </a:defRPr>
            </a:lvl1pPr>
            <a:lvl2pPr marL="914400" lvl="1" indent="-482600" algn="l" rtl="0">
              <a:lnSpc>
                <a:spcPct val="90000"/>
              </a:lnSpc>
              <a:spcBef>
                <a:spcPts val="500"/>
              </a:spcBef>
              <a:spcAft>
                <a:spcPts val="0"/>
              </a:spcAft>
              <a:buClr>
                <a:schemeClr val="dk1"/>
              </a:buClr>
              <a:buSzPts val="4000"/>
              <a:buChar char="•"/>
              <a:defRPr sz="4000"/>
            </a:lvl2pPr>
            <a:lvl3pPr marL="1371600" lvl="2" indent="-482600" algn="l" rtl="0">
              <a:lnSpc>
                <a:spcPct val="90000"/>
              </a:lnSpc>
              <a:spcBef>
                <a:spcPts val="500"/>
              </a:spcBef>
              <a:spcAft>
                <a:spcPts val="0"/>
              </a:spcAft>
              <a:buClr>
                <a:schemeClr val="dk1"/>
              </a:buClr>
              <a:buSzPts val="4000"/>
              <a:buChar char="•"/>
              <a:defRPr sz="4000"/>
            </a:lvl3pPr>
            <a:lvl4pPr marL="1828800" lvl="3" indent="-482600" algn="l" rtl="0">
              <a:lnSpc>
                <a:spcPct val="90000"/>
              </a:lnSpc>
              <a:spcBef>
                <a:spcPts val="500"/>
              </a:spcBef>
              <a:spcAft>
                <a:spcPts val="0"/>
              </a:spcAft>
              <a:buClr>
                <a:schemeClr val="dk1"/>
              </a:buClr>
              <a:buSzPts val="4000"/>
              <a:buChar char="•"/>
              <a:defRPr sz="4000"/>
            </a:lvl4pPr>
            <a:lvl5pPr marL="2286000" lvl="4" indent="-482600" algn="l" rtl="0">
              <a:lnSpc>
                <a:spcPct val="90000"/>
              </a:lnSpc>
              <a:spcBef>
                <a:spcPts val="500"/>
              </a:spcBef>
              <a:spcAft>
                <a:spcPts val="0"/>
              </a:spcAft>
              <a:buClr>
                <a:schemeClr val="dk1"/>
              </a:buClr>
              <a:buSzPts val="4000"/>
              <a:buChar char="•"/>
              <a:defRPr sz="40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cxnSp>
        <p:nvCxnSpPr>
          <p:cNvPr id="103" name="Google Shape;103;p9"/>
          <p:cNvCxnSpPr/>
          <p:nvPr/>
        </p:nvCxnSpPr>
        <p:spPr>
          <a:xfrm>
            <a:off x="952500" y="4248119"/>
            <a:ext cx="2133600" cy="3900"/>
          </a:xfrm>
          <a:prstGeom prst="straightConnector1">
            <a:avLst/>
          </a:prstGeom>
          <a:noFill/>
          <a:ln w="101600" cap="flat" cmpd="sng">
            <a:solidFill>
              <a:schemeClr val="lt2"/>
            </a:solidFill>
            <a:prstDash val="solid"/>
            <a:miter lim="800000"/>
            <a:headEnd type="none" w="sm" len="sm"/>
            <a:tailEnd type="none" w="sm" len="sm"/>
          </a:ln>
        </p:spPr>
      </p:cxnSp>
      <p:sp>
        <p:nvSpPr>
          <p:cNvPr id="104" name="Google Shape;104;p9"/>
          <p:cNvSpPr txBox="1">
            <a:spLocks noGrp="1"/>
          </p:cNvSpPr>
          <p:nvPr>
            <p:ph type="body" idx="5"/>
          </p:nvPr>
        </p:nvSpPr>
        <p:spPr>
          <a:xfrm>
            <a:off x="952500" y="5131299"/>
            <a:ext cx="2133600" cy="369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rtl="0">
              <a:lnSpc>
                <a:spcPct val="90000"/>
              </a:lnSpc>
              <a:spcBef>
                <a:spcPts val="500"/>
              </a:spcBef>
              <a:spcAft>
                <a:spcPts val="0"/>
              </a:spcAft>
              <a:buClr>
                <a:schemeClr val="dk1"/>
              </a:buClr>
              <a:buSzPts val="4000"/>
              <a:buChar char="•"/>
              <a:defRPr sz="4000"/>
            </a:lvl2pPr>
            <a:lvl3pPr marL="1371600" lvl="2" indent="-482600" algn="l" rtl="0">
              <a:lnSpc>
                <a:spcPct val="90000"/>
              </a:lnSpc>
              <a:spcBef>
                <a:spcPts val="500"/>
              </a:spcBef>
              <a:spcAft>
                <a:spcPts val="0"/>
              </a:spcAft>
              <a:buClr>
                <a:schemeClr val="dk1"/>
              </a:buClr>
              <a:buSzPts val="4000"/>
              <a:buChar char="•"/>
              <a:defRPr sz="4000"/>
            </a:lvl3pPr>
            <a:lvl4pPr marL="1828800" lvl="3" indent="-482600" algn="l" rtl="0">
              <a:lnSpc>
                <a:spcPct val="90000"/>
              </a:lnSpc>
              <a:spcBef>
                <a:spcPts val="500"/>
              </a:spcBef>
              <a:spcAft>
                <a:spcPts val="0"/>
              </a:spcAft>
              <a:buClr>
                <a:schemeClr val="dk1"/>
              </a:buClr>
              <a:buSzPts val="4000"/>
              <a:buChar char="•"/>
              <a:defRPr sz="4000"/>
            </a:lvl4pPr>
            <a:lvl5pPr marL="2286000" lvl="4" indent="-482600" algn="l" rtl="0">
              <a:lnSpc>
                <a:spcPct val="90000"/>
              </a:lnSpc>
              <a:spcBef>
                <a:spcPts val="500"/>
              </a:spcBef>
              <a:spcAft>
                <a:spcPts val="0"/>
              </a:spcAft>
              <a:buClr>
                <a:schemeClr val="dk1"/>
              </a:buClr>
              <a:buSzPts val="4000"/>
              <a:buChar char="•"/>
              <a:defRPr sz="40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05" name="Google Shape;105;p9"/>
          <p:cNvSpPr txBox="1">
            <a:spLocks noGrp="1"/>
          </p:cNvSpPr>
          <p:nvPr>
            <p:ph type="body" idx="6"/>
          </p:nvPr>
        </p:nvSpPr>
        <p:spPr>
          <a:xfrm>
            <a:off x="952500" y="4522803"/>
            <a:ext cx="2133600" cy="2058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400"/>
              </a:spcBef>
              <a:spcAft>
                <a:spcPts val="0"/>
              </a:spcAft>
              <a:buClr>
                <a:schemeClr val="lt2"/>
              </a:buClr>
              <a:buSzPts val="1800"/>
              <a:buNone/>
              <a:defRPr sz="1800" b="0" i="0">
                <a:solidFill>
                  <a:schemeClr val="lt2"/>
                </a:solidFill>
                <a:latin typeface="Franklin Gothic"/>
                <a:ea typeface="Franklin Gothic"/>
                <a:cs typeface="Franklin Gothic"/>
                <a:sym typeface="Franklin Gothic"/>
              </a:defRPr>
            </a:lvl1pPr>
            <a:lvl2pPr marL="914400" lvl="1" indent="-482600" algn="l" rtl="0">
              <a:lnSpc>
                <a:spcPct val="90000"/>
              </a:lnSpc>
              <a:spcBef>
                <a:spcPts val="500"/>
              </a:spcBef>
              <a:spcAft>
                <a:spcPts val="0"/>
              </a:spcAft>
              <a:buClr>
                <a:schemeClr val="dk1"/>
              </a:buClr>
              <a:buSzPts val="4000"/>
              <a:buChar char="•"/>
              <a:defRPr sz="4000"/>
            </a:lvl2pPr>
            <a:lvl3pPr marL="1371600" lvl="2" indent="-482600" algn="l" rtl="0">
              <a:lnSpc>
                <a:spcPct val="90000"/>
              </a:lnSpc>
              <a:spcBef>
                <a:spcPts val="500"/>
              </a:spcBef>
              <a:spcAft>
                <a:spcPts val="0"/>
              </a:spcAft>
              <a:buClr>
                <a:schemeClr val="dk1"/>
              </a:buClr>
              <a:buSzPts val="4000"/>
              <a:buChar char="•"/>
              <a:defRPr sz="4000"/>
            </a:lvl3pPr>
            <a:lvl4pPr marL="1828800" lvl="3" indent="-482600" algn="l" rtl="0">
              <a:lnSpc>
                <a:spcPct val="90000"/>
              </a:lnSpc>
              <a:spcBef>
                <a:spcPts val="500"/>
              </a:spcBef>
              <a:spcAft>
                <a:spcPts val="0"/>
              </a:spcAft>
              <a:buClr>
                <a:schemeClr val="dk1"/>
              </a:buClr>
              <a:buSzPts val="4000"/>
              <a:buChar char="•"/>
              <a:defRPr sz="4000"/>
            </a:lvl4pPr>
            <a:lvl5pPr marL="2286000" lvl="4" indent="-482600" algn="l" rtl="0">
              <a:lnSpc>
                <a:spcPct val="90000"/>
              </a:lnSpc>
              <a:spcBef>
                <a:spcPts val="500"/>
              </a:spcBef>
              <a:spcAft>
                <a:spcPts val="0"/>
              </a:spcAft>
              <a:buClr>
                <a:schemeClr val="dk1"/>
              </a:buClr>
              <a:buSzPts val="4000"/>
              <a:buChar char="•"/>
              <a:defRPr sz="40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cxnSp>
        <p:nvCxnSpPr>
          <p:cNvPr id="106" name="Google Shape;106;p9"/>
          <p:cNvCxnSpPr/>
          <p:nvPr/>
        </p:nvCxnSpPr>
        <p:spPr>
          <a:xfrm>
            <a:off x="3663043" y="4252111"/>
            <a:ext cx="2133600" cy="3900"/>
          </a:xfrm>
          <a:prstGeom prst="straightConnector1">
            <a:avLst/>
          </a:prstGeom>
          <a:noFill/>
          <a:ln w="101600" cap="flat" cmpd="sng">
            <a:solidFill>
              <a:schemeClr val="lt2"/>
            </a:solidFill>
            <a:prstDash val="solid"/>
            <a:miter lim="800000"/>
            <a:headEnd type="none" w="sm" len="sm"/>
            <a:tailEnd type="none" w="sm" len="sm"/>
          </a:ln>
        </p:spPr>
      </p:cxnSp>
      <p:sp>
        <p:nvSpPr>
          <p:cNvPr id="107" name="Google Shape;107;p9"/>
          <p:cNvSpPr txBox="1">
            <a:spLocks noGrp="1"/>
          </p:cNvSpPr>
          <p:nvPr>
            <p:ph type="body" idx="7"/>
          </p:nvPr>
        </p:nvSpPr>
        <p:spPr>
          <a:xfrm>
            <a:off x="3663042" y="5131299"/>
            <a:ext cx="2128200" cy="369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rtl="0">
              <a:lnSpc>
                <a:spcPct val="90000"/>
              </a:lnSpc>
              <a:spcBef>
                <a:spcPts val="500"/>
              </a:spcBef>
              <a:spcAft>
                <a:spcPts val="0"/>
              </a:spcAft>
              <a:buClr>
                <a:schemeClr val="dk1"/>
              </a:buClr>
              <a:buSzPts val="4000"/>
              <a:buChar char="•"/>
              <a:defRPr sz="4000"/>
            </a:lvl2pPr>
            <a:lvl3pPr marL="1371600" lvl="2" indent="-482600" algn="l" rtl="0">
              <a:lnSpc>
                <a:spcPct val="90000"/>
              </a:lnSpc>
              <a:spcBef>
                <a:spcPts val="500"/>
              </a:spcBef>
              <a:spcAft>
                <a:spcPts val="0"/>
              </a:spcAft>
              <a:buClr>
                <a:schemeClr val="dk1"/>
              </a:buClr>
              <a:buSzPts val="4000"/>
              <a:buChar char="•"/>
              <a:defRPr sz="4000"/>
            </a:lvl3pPr>
            <a:lvl4pPr marL="1828800" lvl="3" indent="-482600" algn="l" rtl="0">
              <a:lnSpc>
                <a:spcPct val="90000"/>
              </a:lnSpc>
              <a:spcBef>
                <a:spcPts val="500"/>
              </a:spcBef>
              <a:spcAft>
                <a:spcPts val="0"/>
              </a:spcAft>
              <a:buClr>
                <a:schemeClr val="dk1"/>
              </a:buClr>
              <a:buSzPts val="4000"/>
              <a:buChar char="•"/>
              <a:defRPr sz="4000"/>
            </a:lvl4pPr>
            <a:lvl5pPr marL="2286000" lvl="4" indent="-482600" algn="l" rtl="0">
              <a:lnSpc>
                <a:spcPct val="90000"/>
              </a:lnSpc>
              <a:spcBef>
                <a:spcPts val="500"/>
              </a:spcBef>
              <a:spcAft>
                <a:spcPts val="0"/>
              </a:spcAft>
              <a:buClr>
                <a:schemeClr val="dk1"/>
              </a:buClr>
              <a:buSzPts val="4000"/>
              <a:buChar char="•"/>
              <a:defRPr sz="40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08" name="Google Shape;108;p9"/>
          <p:cNvSpPr txBox="1">
            <a:spLocks noGrp="1"/>
          </p:cNvSpPr>
          <p:nvPr>
            <p:ph type="body" idx="8"/>
          </p:nvPr>
        </p:nvSpPr>
        <p:spPr>
          <a:xfrm>
            <a:off x="3663042" y="4522803"/>
            <a:ext cx="2128200" cy="2058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400"/>
              </a:spcBef>
              <a:spcAft>
                <a:spcPts val="0"/>
              </a:spcAft>
              <a:buClr>
                <a:schemeClr val="lt2"/>
              </a:buClr>
              <a:buSzPts val="1800"/>
              <a:buNone/>
              <a:defRPr sz="1800" b="0" i="0">
                <a:solidFill>
                  <a:schemeClr val="lt2"/>
                </a:solidFill>
                <a:latin typeface="Franklin Gothic"/>
                <a:ea typeface="Franklin Gothic"/>
                <a:cs typeface="Franklin Gothic"/>
                <a:sym typeface="Franklin Gothic"/>
              </a:defRPr>
            </a:lvl1pPr>
            <a:lvl2pPr marL="914400" lvl="1" indent="-482600" algn="l" rtl="0">
              <a:lnSpc>
                <a:spcPct val="90000"/>
              </a:lnSpc>
              <a:spcBef>
                <a:spcPts val="500"/>
              </a:spcBef>
              <a:spcAft>
                <a:spcPts val="0"/>
              </a:spcAft>
              <a:buClr>
                <a:schemeClr val="dk1"/>
              </a:buClr>
              <a:buSzPts val="4000"/>
              <a:buChar char="•"/>
              <a:defRPr sz="4000"/>
            </a:lvl2pPr>
            <a:lvl3pPr marL="1371600" lvl="2" indent="-482600" algn="l" rtl="0">
              <a:lnSpc>
                <a:spcPct val="90000"/>
              </a:lnSpc>
              <a:spcBef>
                <a:spcPts val="500"/>
              </a:spcBef>
              <a:spcAft>
                <a:spcPts val="0"/>
              </a:spcAft>
              <a:buClr>
                <a:schemeClr val="dk1"/>
              </a:buClr>
              <a:buSzPts val="4000"/>
              <a:buChar char="•"/>
              <a:defRPr sz="4000"/>
            </a:lvl3pPr>
            <a:lvl4pPr marL="1828800" lvl="3" indent="-482600" algn="l" rtl="0">
              <a:lnSpc>
                <a:spcPct val="90000"/>
              </a:lnSpc>
              <a:spcBef>
                <a:spcPts val="500"/>
              </a:spcBef>
              <a:spcAft>
                <a:spcPts val="0"/>
              </a:spcAft>
              <a:buClr>
                <a:schemeClr val="dk1"/>
              </a:buClr>
              <a:buSzPts val="4000"/>
              <a:buChar char="•"/>
              <a:defRPr sz="4000"/>
            </a:lvl4pPr>
            <a:lvl5pPr marL="2286000" lvl="4" indent="-482600" algn="l" rtl="0">
              <a:lnSpc>
                <a:spcPct val="90000"/>
              </a:lnSpc>
              <a:spcBef>
                <a:spcPts val="500"/>
              </a:spcBef>
              <a:spcAft>
                <a:spcPts val="0"/>
              </a:spcAft>
              <a:buClr>
                <a:schemeClr val="dk1"/>
              </a:buClr>
              <a:buSzPts val="4000"/>
              <a:buChar char="•"/>
              <a:defRPr sz="40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cxnSp>
        <p:nvCxnSpPr>
          <p:cNvPr id="109" name="Google Shape;109;p9"/>
          <p:cNvCxnSpPr/>
          <p:nvPr/>
        </p:nvCxnSpPr>
        <p:spPr>
          <a:xfrm>
            <a:off x="6367055" y="4252111"/>
            <a:ext cx="2133600" cy="3900"/>
          </a:xfrm>
          <a:prstGeom prst="straightConnector1">
            <a:avLst/>
          </a:prstGeom>
          <a:noFill/>
          <a:ln w="101600" cap="flat" cmpd="sng">
            <a:solidFill>
              <a:schemeClr val="lt2"/>
            </a:solidFill>
            <a:prstDash val="solid"/>
            <a:miter lim="800000"/>
            <a:headEnd type="none" w="sm" len="sm"/>
            <a:tailEnd type="none" w="sm" len="sm"/>
          </a:ln>
        </p:spPr>
      </p:cxnSp>
      <p:sp>
        <p:nvSpPr>
          <p:cNvPr id="110" name="Google Shape;110;p9"/>
          <p:cNvSpPr txBox="1">
            <a:spLocks noGrp="1"/>
          </p:cNvSpPr>
          <p:nvPr>
            <p:ph type="body" idx="9"/>
          </p:nvPr>
        </p:nvSpPr>
        <p:spPr>
          <a:xfrm>
            <a:off x="6367054" y="5131299"/>
            <a:ext cx="2129100" cy="369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rtl="0">
              <a:lnSpc>
                <a:spcPct val="90000"/>
              </a:lnSpc>
              <a:spcBef>
                <a:spcPts val="500"/>
              </a:spcBef>
              <a:spcAft>
                <a:spcPts val="0"/>
              </a:spcAft>
              <a:buClr>
                <a:schemeClr val="dk1"/>
              </a:buClr>
              <a:buSzPts val="4000"/>
              <a:buChar char="•"/>
              <a:defRPr sz="4000"/>
            </a:lvl2pPr>
            <a:lvl3pPr marL="1371600" lvl="2" indent="-482600" algn="l" rtl="0">
              <a:lnSpc>
                <a:spcPct val="90000"/>
              </a:lnSpc>
              <a:spcBef>
                <a:spcPts val="500"/>
              </a:spcBef>
              <a:spcAft>
                <a:spcPts val="0"/>
              </a:spcAft>
              <a:buClr>
                <a:schemeClr val="dk1"/>
              </a:buClr>
              <a:buSzPts val="4000"/>
              <a:buChar char="•"/>
              <a:defRPr sz="4000"/>
            </a:lvl3pPr>
            <a:lvl4pPr marL="1828800" lvl="3" indent="-482600" algn="l" rtl="0">
              <a:lnSpc>
                <a:spcPct val="90000"/>
              </a:lnSpc>
              <a:spcBef>
                <a:spcPts val="500"/>
              </a:spcBef>
              <a:spcAft>
                <a:spcPts val="0"/>
              </a:spcAft>
              <a:buClr>
                <a:schemeClr val="dk1"/>
              </a:buClr>
              <a:buSzPts val="4000"/>
              <a:buChar char="•"/>
              <a:defRPr sz="4000"/>
            </a:lvl4pPr>
            <a:lvl5pPr marL="2286000" lvl="4" indent="-482600" algn="l" rtl="0">
              <a:lnSpc>
                <a:spcPct val="90000"/>
              </a:lnSpc>
              <a:spcBef>
                <a:spcPts val="500"/>
              </a:spcBef>
              <a:spcAft>
                <a:spcPts val="0"/>
              </a:spcAft>
              <a:buClr>
                <a:schemeClr val="dk1"/>
              </a:buClr>
              <a:buSzPts val="4000"/>
              <a:buChar char="•"/>
              <a:defRPr sz="40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11" name="Google Shape;111;p9"/>
          <p:cNvSpPr txBox="1">
            <a:spLocks noGrp="1"/>
          </p:cNvSpPr>
          <p:nvPr>
            <p:ph type="body" idx="13"/>
          </p:nvPr>
        </p:nvSpPr>
        <p:spPr>
          <a:xfrm>
            <a:off x="6367054" y="4522803"/>
            <a:ext cx="2129100" cy="2058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400"/>
              </a:spcBef>
              <a:spcAft>
                <a:spcPts val="0"/>
              </a:spcAft>
              <a:buClr>
                <a:schemeClr val="lt2"/>
              </a:buClr>
              <a:buSzPts val="1800"/>
              <a:buNone/>
              <a:defRPr sz="1800" b="0" i="0">
                <a:solidFill>
                  <a:schemeClr val="lt2"/>
                </a:solidFill>
                <a:latin typeface="Franklin Gothic"/>
                <a:ea typeface="Franklin Gothic"/>
                <a:cs typeface="Franklin Gothic"/>
                <a:sym typeface="Franklin Gothic"/>
              </a:defRPr>
            </a:lvl1pPr>
            <a:lvl2pPr marL="914400" lvl="1" indent="-482600" algn="l" rtl="0">
              <a:lnSpc>
                <a:spcPct val="90000"/>
              </a:lnSpc>
              <a:spcBef>
                <a:spcPts val="500"/>
              </a:spcBef>
              <a:spcAft>
                <a:spcPts val="0"/>
              </a:spcAft>
              <a:buClr>
                <a:schemeClr val="dk1"/>
              </a:buClr>
              <a:buSzPts val="4000"/>
              <a:buChar char="•"/>
              <a:defRPr sz="4000"/>
            </a:lvl2pPr>
            <a:lvl3pPr marL="1371600" lvl="2" indent="-482600" algn="l" rtl="0">
              <a:lnSpc>
                <a:spcPct val="90000"/>
              </a:lnSpc>
              <a:spcBef>
                <a:spcPts val="500"/>
              </a:spcBef>
              <a:spcAft>
                <a:spcPts val="0"/>
              </a:spcAft>
              <a:buClr>
                <a:schemeClr val="dk1"/>
              </a:buClr>
              <a:buSzPts val="4000"/>
              <a:buChar char="•"/>
              <a:defRPr sz="4000"/>
            </a:lvl3pPr>
            <a:lvl4pPr marL="1828800" lvl="3" indent="-482600" algn="l" rtl="0">
              <a:lnSpc>
                <a:spcPct val="90000"/>
              </a:lnSpc>
              <a:spcBef>
                <a:spcPts val="500"/>
              </a:spcBef>
              <a:spcAft>
                <a:spcPts val="0"/>
              </a:spcAft>
              <a:buClr>
                <a:schemeClr val="dk1"/>
              </a:buClr>
              <a:buSzPts val="4000"/>
              <a:buChar char="•"/>
              <a:defRPr sz="4000"/>
            </a:lvl4pPr>
            <a:lvl5pPr marL="2286000" lvl="4" indent="-482600" algn="l" rtl="0">
              <a:lnSpc>
                <a:spcPct val="90000"/>
              </a:lnSpc>
              <a:spcBef>
                <a:spcPts val="500"/>
              </a:spcBef>
              <a:spcAft>
                <a:spcPts val="0"/>
              </a:spcAft>
              <a:buClr>
                <a:schemeClr val="dk1"/>
              </a:buClr>
              <a:buSzPts val="4000"/>
              <a:buChar char="•"/>
              <a:defRPr sz="40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12" name="Google Shape;112;p9"/>
          <p:cNvSpPr txBox="1">
            <a:spLocks noGrp="1"/>
          </p:cNvSpPr>
          <p:nvPr>
            <p:ph type="dt" idx="10"/>
          </p:nvPr>
        </p:nvSpPr>
        <p:spPr>
          <a:xfrm>
            <a:off x="2992120" y="6332220"/>
            <a:ext cx="1313100" cy="2478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3" name="Google Shape;113;p9"/>
          <p:cNvSpPr txBox="1">
            <a:spLocks noGrp="1"/>
          </p:cNvSpPr>
          <p:nvPr>
            <p:ph type="ftr" idx="11"/>
          </p:nvPr>
        </p:nvSpPr>
        <p:spPr>
          <a:xfrm>
            <a:off x="1494790" y="6332220"/>
            <a:ext cx="1497300" cy="2478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4" name="Google Shape;114;p9"/>
          <p:cNvSpPr txBox="1">
            <a:spLocks noGrp="1"/>
          </p:cNvSpPr>
          <p:nvPr>
            <p:ph type="sldNum" idx="12"/>
          </p:nvPr>
        </p:nvSpPr>
        <p:spPr>
          <a:xfrm>
            <a:off x="971550" y="6332220"/>
            <a:ext cx="523200" cy="247800"/>
          </a:xfrm>
          <a:prstGeom prst="rect">
            <a:avLst/>
          </a:prstGeom>
          <a:noFill/>
          <a:ln>
            <a:noFill/>
          </a:ln>
        </p:spPr>
        <p:txBody>
          <a:bodyPr spcFirstLastPara="1" wrap="square" lIns="0" tIns="0" rIns="0" bIns="0" anchor="t"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latin typeface="Libre Franklin"/>
              <a:ea typeface="Libre Franklin"/>
              <a:cs typeface="Libre Franklin"/>
              <a:sym typeface="Libre Franklin"/>
            </a:endParaRPr>
          </a:p>
        </p:txBody>
      </p:sp>
    </p:spTree>
  </p:cSld>
  <p:clrMapOvr>
    <a:masterClrMapping/>
  </p:clrMapOvr>
  <p:transition spd="slow">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reak">
  <p:cSld name="Break">
    <p:bg>
      <p:bgPr>
        <a:solidFill>
          <a:schemeClr val="lt1"/>
        </a:solidFill>
        <a:effectLst/>
      </p:bgPr>
    </p:bg>
    <p:spTree>
      <p:nvGrpSpPr>
        <p:cNvPr id="1" name="Shape 115"/>
        <p:cNvGrpSpPr/>
        <p:nvPr/>
      </p:nvGrpSpPr>
      <p:grpSpPr>
        <a:xfrm>
          <a:off x="0" y="0"/>
          <a:ext cx="0" cy="0"/>
          <a:chOff x="0" y="0"/>
          <a:chExt cx="0" cy="0"/>
        </a:xfrm>
      </p:grpSpPr>
      <p:sp>
        <p:nvSpPr>
          <p:cNvPr id="116" name="Google Shape;116;p10"/>
          <p:cNvSpPr>
            <a:spLocks noGrp="1"/>
          </p:cNvSpPr>
          <p:nvPr>
            <p:ph type="pic" idx="2"/>
          </p:nvPr>
        </p:nvSpPr>
        <p:spPr>
          <a:xfrm>
            <a:off x="0" y="0"/>
            <a:ext cx="12192000" cy="6858000"/>
          </a:xfrm>
          <a:prstGeom prst="rect">
            <a:avLst/>
          </a:prstGeom>
          <a:solidFill>
            <a:schemeClr val="accent2"/>
          </a:solidFill>
          <a:ln>
            <a:noFill/>
          </a:ln>
        </p:spPr>
      </p:sp>
      <p:sp>
        <p:nvSpPr>
          <p:cNvPr id="117" name="Google Shape;117;p10"/>
          <p:cNvSpPr txBox="1">
            <a:spLocks noGrp="1"/>
          </p:cNvSpPr>
          <p:nvPr>
            <p:ph type="title"/>
          </p:nvPr>
        </p:nvSpPr>
        <p:spPr>
          <a:xfrm>
            <a:off x="7193943" y="3045437"/>
            <a:ext cx="4941600" cy="610800"/>
          </a:xfrm>
          <a:prstGeom prst="rect">
            <a:avLst/>
          </a:prstGeom>
          <a:noFill/>
          <a:ln>
            <a:noFill/>
          </a:ln>
        </p:spPr>
        <p:txBody>
          <a:bodyPr spcFirstLastPara="1" wrap="square" lIns="0" tIns="0" rIns="0" bIns="0" anchor="b" anchorCtr="0">
            <a:normAutofit/>
          </a:bodyPr>
          <a:lstStyle>
            <a:lvl1pPr lvl="0" algn="l" rtl="0">
              <a:lnSpc>
                <a:spcPct val="90000"/>
              </a:lnSpc>
              <a:spcBef>
                <a:spcPts val="0"/>
              </a:spcBef>
              <a:spcAft>
                <a:spcPts val="0"/>
              </a:spcAft>
              <a:buClr>
                <a:schemeClr val="lt1"/>
              </a:buClr>
              <a:buSzPts val="4100"/>
              <a:buFont typeface="Franklin Gothic"/>
              <a:buNone/>
              <a:defRPr sz="4100" b="1" i="0">
                <a:solidFill>
                  <a:schemeClr val="lt1"/>
                </a:solidFill>
                <a:latin typeface="Franklin Gothic"/>
                <a:ea typeface="Franklin Gothic"/>
                <a:cs typeface="Franklin Gothic"/>
                <a:sym typeface="Franklin Gothic"/>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cxnSp>
        <p:nvCxnSpPr>
          <p:cNvPr id="118" name="Google Shape;118;p10"/>
          <p:cNvCxnSpPr/>
          <p:nvPr/>
        </p:nvCxnSpPr>
        <p:spPr>
          <a:xfrm>
            <a:off x="7154721" y="4003877"/>
            <a:ext cx="2133600" cy="3900"/>
          </a:xfrm>
          <a:prstGeom prst="straightConnector1">
            <a:avLst/>
          </a:prstGeom>
          <a:noFill/>
          <a:ln w="101600" cap="flat" cmpd="sng">
            <a:solidFill>
              <a:schemeClr val="lt2"/>
            </a:solidFill>
            <a:prstDash val="solid"/>
            <a:miter lim="800000"/>
            <a:headEnd type="none" w="sm" len="sm"/>
            <a:tailEnd type="none" w="sm" len="sm"/>
          </a:ln>
        </p:spPr>
      </p:cxnSp>
      <p:grpSp>
        <p:nvGrpSpPr>
          <p:cNvPr id="119" name="Google Shape;119;p10"/>
          <p:cNvGrpSpPr/>
          <p:nvPr/>
        </p:nvGrpSpPr>
        <p:grpSpPr>
          <a:xfrm rot="10800000">
            <a:off x="9509760" y="-3"/>
            <a:ext cx="2682238" cy="2682238"/>
            <a:chOff x="0" y="12289"/>
            <a:chExt cx="3550" cy="3551"/>
          </a:xfrm>
        </p:grpSpPr>
        <p:sp>
          <p:nvSpPr>
            <p:cNvPr id="120" name="Google Shape;120;p10"/>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21" name="Google Shape;121;p10"/>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22" name="Google Shape;122;p10"/>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Tree>
  </p:cSld>
  <p:clrMapOvr>
    <a:masterClrMapping/>
  </p:clrMapOvr>
  <p:transition spd="slow">
    <p:fade thruBlk="1"/>
  </p:transition>
  <p:extLst>
    <p:ext uri="{DCECCB84-F9BA-43D5-87BE-67443E8EF086}">
      <p15:sldGuideLst xmlns:p15="http://schemas.microsoft.com/office/powerpoint/2012/main">
        <p15:guide id="1" pos="7104">
          <p15:clr>
            <a:srgbClr val="FBAE40"/>
          </p15:clr>
        </p15:guide>
        <p15:guide id="2" pos="4344">
          <p15:clr>
            <a:srgbClr val="FBAE40"/>
          </p15:clr>
        </p15:guide>
        <p15:guide id="3" pos="4560">
          <p15:clr>
            <a:srgbClr val="FBAE40"/>
          </p15:clr>
        </p15:guide>
        <p15:guide id="4" orient="horz" pos="184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body" idx="1"/>
          </p:nvPr>
        </p:nvSpPr>
        <p:spPr>
          <a:xfrm>
            <a:off x="971550" y="1825625"/>
            <a:ext cx="10382400" cy="43512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ibre Franklin"/>
                <a:ea typeface="Libre Franklin"/>
                <a:cs typeface="Libre Franklin"/>
                <a:sym typeface="Libre Franklin"/>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ibre Franklin"/>
                <a:ea typeface="Libre Franklin"/>
                <a:cs typeface="Libre Franklin"/>
                <a:sym typeface="Libre Franklin"/>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ibre Franklin"/>
                <a:ea typeface="Libre Franklin"/>
                <a:cs typeface="Libre Franklin"/>
                <a:sym typeface="Libre Frankli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9pPr>
          </a:lstStyle>
          <a:p>
            <a:endParaRPr/>
          </a:p>
        </p:txBody>
      </p:sp>
      <p:sp>
        <p:nvSpPr>
          <p:cNvPr id="11" name="Google Shape;11;p1"/>
          <p:cNvSpPr txBox="1">
            <a:spLocks noGrp="1"/>
          </p:cNvSpPr>
          <p:nvPr>
            <p:ph type="title"/>
          </p:nvPr>
        </p:nvSpPr>
        <p:spPr>
          <a:xfrm>
            <a:off x="952500" y="365125"/>
            <a:ext cx="10401300" cy="13257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Franklin Gothic"/>
              <a:buNone/>
              <a:defRPr sz="4400" b="1" i="0" u="none" strike="noStrike" cap="none">
                <a:solidFill>
                  <a:schemeClr val="dk1"/>
                </a:solidFill>
                <a:latin typeface="Franklin Gothic"/>
                <a:ea typeface="Franklin Gothic"/>
                <a:cs typeface="Franklin Gothic"/>
                <a:sym typeface="Franklin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2" name="Google Shape;12;p1"/>
          <p:cNvSpPr txBox="1">
            <a:spLocks noGrp="1"/>
          </p:cNvSpPr>
          <p:nvPr>
            <p:ph type="dt" idx="10"/>
          </p:nvPr>
        </p:nvSpPr>
        <p:spPr>
          <a:xfrm>
            <a:off x="2992120" y="6332220"/>
            <a:ext cx="1313100" cy="24780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100" b="0" i="0" u="none" strike="noStrike" cap="none">
                <a:solidFill>
                  <a:schemeClr val="dk1"/>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9pPr>
          </a:lstStyle>
          <a:p>
            <a:endParaRPr/>
          </a:p>
        </p:txBody>
      </p:sp>
      <p:sp>
        <p:nvSpPr>
          <p:cNvPr id="13" name="Google Shape;13;p1"/>
          <p:cNvSpPr txBox="1">
            <a:spLocks noGrp="1"/>
          </p:cNvSpPr>
          <p:nvPr>
            <p:ph type="ftr" idx="11"/>
          </p:nvPr>
        </p:nvSpPr>
        <p:spPr>
          <a:xfrm>
            <a:off x="1494790" y="6332220"/>
            <a:ext cx="1497300" cy="24780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100" b="0" i="0" u="none" strike="noStrike" cap="none">
                <a:solidFill>
                  <a:schemeClr val="dk1"/>
                </a:solidFill>
                <a:latin typeface="Franklin Gothic"/>
                <a:ea typeface="Franklin Gothic"/>
                <a:cs typeface="Franklin Gothic"/>
                <a:sym typeface="Franklin Gothic"/>
              </a:defRPr>
            </a:lvl1pPr>
            <a:lvl2pPr marR="0" lvl="1"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9pPr>
          </a:lstStyle>
          <a:p>
            <a:endParaRPr/>
          </a:p>
        </p:txBody>
      </p:sp>
      <p:sp>
        <p:nvSpPr>
          <p:cNvPr id="14" name="Google Shape;14;p1"/>
          <p:cNvSpPr txBox="1">
            <a:spLocks noGrp="1"/>
          </p:cNvSpPr>
          <p:nvPr>
            <p:ph type="sldNum" idx="12"/>
          </p:nvPr>
        </p:nvSpPr>
        <p:spPr>
          <a:xfrm>
            <a:off x="971550" y="6332220"/>
            <a:ext cx="523200" cy="247800"/>
          </a:xfrm>
          <a:prstGeom prst="rect">
            <a:avLst/>
          </a:prstGeom>
          <a:noFill/>
          <a:ln>
            <a:noFill/>
          </a:ln>
        </p:spPr>
        <p:txBody>
          <a:bodyPr spcFirstLastPara="1" wrap="square" lIns="0" tIns="0" rIns="0" bIns="0" anchor="t" anchorCtr="0">
            <a:noAutofit/>
          </a:bodyPr>
          <a:lstStyle>
            <a:lvl1pPr marL="0" marR="0" lvl="0" indent="0" algn="l" rtl="0">
              <a:spcBef>
                <a:spcPts val="0"/>
              </a:spcBef>
              <a:buNone/>
              <a:defRPr sz="1100" b="0" i="0" u="none" strike="noStrike" cap="none">
                <a:solidFill>
                  <a:schemeClr val="dk1"/>
                </a:solidFill>
                <a:latin typeface="Libre Franklin"/>
                <a:ea typeface="Libre Franklin"/>
                <a:cs typeface="Libre Franklin"/>
                <a:sym typeface="Libre Franklin"/>
              </a:defRPr>
            </a:lvl1pPr>
            <a:lvl2pPr marL="0" marR="0" lvl="1" indent="0" algn="l" rtl="0">
              <a:spcBef>
                <a:spcPts val="0"/>
              </a:spcBef>
              <a:buNone/>
              <a:defRPr sz="1100" b="0" i="0" u="none" strike="noStrike" cap="none">
                <a:solidFill>
                  <a:schemeClr val="dk1"/>
                </a:solidFill>
                <a:latin typeface="Libre Franklin"/>
                <a:ea typeface="Libre Franklin"/>
                <a:cs typeface="Libre Franklin"/>
                <a:sym typeface="Libre Franklin"/>
              </a:defRPr>
            </a:lvl2pPr>
            <a:lvl3pPr marL="0" marR="0" lvl="2" indent="0" algn="l" rtl="0">
              <a:spcBef>
                <a:spcPts val="0"/>
              </a:spcBef>
              <a:buNone/>
              <a:defRPr sz="1100" b="0" i="0" u="none" strike="noStrike" cap="none">
                <a:solidFill>
                  <a:schemeClr val="dk1"/>
                </a:solidFill>
                <a:latin typeface="Libre Franklin"/>
                <a:ea typeface="Libre Franklin"/>
                <a:cs typeface="Libre Franklin"/>
                <a:sym typeface="Libre Franklin"/>
              </a:defRPr>
            </a:lvl3pPr>
            <a:lvl4pPr marL="0" marR="0" lvl="3" indent="0" algn="l" rtl="0">
              <a:spcBef>
                <a:spcPts val="0"/>
              </a:spcBef>
              <a:buNone/>
              <a:defRPr sz="1100" b="0" i="0" u="none" strike="noStrike" cap="none">
                <a:solidFill>
                  <a:schemeClr val="dk1"/>
                </a:solidFill>
                <a:latin typeface="Libre Franklin"/>
                <a:ea typeface="Libre Franklin"/>
                <a:cs typeface="Libre Franklin"/>
                <a:sym typeface="Libre Franklin"/>
              </a:defRPr>
            </a:lvl4pPr>
            <a:lvl5pPr marL="0" marR="0" lvl="4" indent="0" algn="l" rtl="0">
              <a:spcBef>
                <a:spcPts val="0"/>
              </a:spcBef>
              <a:buNone/>
              <a:defRPr sz="1100" b="0" i="0" u="none" strike="noStrike" cap="none">
                <a:solidFill>
                  <a:schemeClr val="dk1"/>
                </a:solidFill>
                <a:latin typeface="Libre Franklin"/>
                <a:ea typeface="Libre Franklin"/>
                <a:cs typeface="Libre Franklin"/>
                <a:sym typeface="Libre Franklin"/>
              </a:defRPr>
            </a:lvl5pPr>
            <a:lvl6pPr marL="0" marR="0" lvl="5" indent="0" algn="l" rtl="0">
              <a:spcBef>
                <a:spcPts val="0"/>
              </a:spcBef>
              <a:buNone/>
              <a:defRPr sz="1100" b="0" i="0" u="none" strike="noStrike" cap="none">
                <a:solidFill>
                  <a:schemeClr val="dk1"/>
                </a:solidFill>
                <a:latin typeface="Libre Franklin"/>
                <a:ea typeface="Libre Franklin"/>
                <a:cs typeface="Libre Franklin"/>
                <a:sym typeface="Libre Franklin"/>
              </a:defRPr>
            </a:lvl6pPr>
            <a:lvl7pPr marL="0" marR="0" lvl="6" indent="0" algn="l" rtl="0">
              <a:spcBef>
                <a:spcPts val="0"/>
              </a:spcBef>
              <a:buNone/>
              <a:defRPr sz="1100" b="0" i="0" u="none" strike="noStrike" cap="none">
                <a:solidFill>
                  <a:schemeClr val="dk1"/>
                </a:solidFill>
                <a:latin typeface="Libre Franklin"/>
                <a:ea typeface="Libre Franklin"/>
                <a:cs typeface="Libre Franklin"/>
                <a:sym typeface="Libre Franklin"/>
              </a:defRPr>
            </a:lvl7pPr>
            <a:lvl8pPr marL="0" marR="0" lvl="7" indent="0" algn="l" rtl="0">
              <a:spcBef>
                <a:spcPts val="0"/>
              </a:spcBef>
              <a:buNone/>
              <a:defRPr sz="1100" b="0" i="0" u="none" strike="noStrike" cap="none">
                <a:solidFill>
                  <a:schemeClr val="dk1"/>
                </a:solidFill>
                <a:latin typeface="Libre Franklin"/>
                <a:ea typeface="Libre Franklin"/>
                <a:cs typeface="Libre Franklin"/>
                <a:sym typeface="Libre Franklin"/>
              </a:defRPr>
            </a:lvl8pPr>
            <a:lvl9pPr marL="0" marR="0" lvl="8" indent="0" algn="l" rtl="0">
              <a:spcBef>
                <a:spcPts val="0"/>
              </a:spcBef>
              <a:buNone/>
              <a:defRPr sz="1100" b="0" i="0" u="none" strike="noStrike" cap="none">
                <a:solidFill>
                  <a:schemeClr val="dk1"/>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spd="slow">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2.jpg"/><Relationship Id="rId4" Type="http://schemas.openxmlformats.org/officeDocument/2006/relationships/image" Target="../media/image21.jpg"/></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5.jpg"/><Relationship Id="rId4" Type="http://schemas.openxmlformats.org/officeDocument/2006/relationships/image" Target="../media/image24.jpg"/></Relationships>
</file>

<file path=ppt/slides/_rels/slide1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19.xml.rels><?xml version="1.0" encoding="UTF-8" standalone="yes"?>
<Relationships xmlns="http://schemas.openxmlformats.org/package/2006/relationships"><Relationship Id="rId3" Type="http://schemas.openxmlformats.org/officeDocument/2006/relationships/hyperlink" Target="https://drive.google.com/file/d/18WTmmTPVIKMQWcARAg5cu7Rj5KytGqKz/view?usp=sharing"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hyperlink" Target="https://pdf1.alldatasheet.com/datasheet-pdf/view/1137267/MOTIONKING/17HS2408.html" TargetMode="External"/><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hyperlink" Target="https://components101.com/sites/default/files/component_datasheet/Datasheet%20of%20IR%20%20Sensor.pdf" TargetMode="External"/><Relationship Id="rId4" Type="http://schemas.openxmlformats.org/officeDocument/2006/relationships/hyperlink" Target="https://pdf1.alldatasheet.com/datasheet-pdf/view/22432/STMICROELECTRONICS/L293D.html"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hyperlink" Target="https://www.epitran.it/ebayDrive/datasheet/YF-S401.pdf" TargetMode="External"/><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hyperlink" Target="http://www.brainzstore.com/admin/productimages/5V%20Mini%20Water%20Pump/water%20pump%20mini%205v.pdf"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application-datasheet.com/pdf/dfrobot/sen0161.pdf"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hyperlink" Target="https://www.crameda.com/pdf_files/eng/keypads/Monobloc-3x4-4x4-DS-E.pdf"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71.jpg"/></Relationships>
</file>

<file path=ppt/slides/_rels/slide57.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75.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hyperlink" Target="https://datasheetspdf.com/pdf-file/1380138/ETC1/HC-SR04/1" TargetMode="External"/><Relationship Id="rId2" Type="http://schemas.openxmlformats.org/officeDocument/2006/relationships/notesSlide" Target="../notesSlides/notesSlide61.xml"/><Relationship Id="rId1" Type="http://schemas.openxmlformats.org/officeDocument/2006/relationships/slideLayout" Target="../slideLayouts/slideLayout6.xml"/><Relationship Id="rId4" Type="http://schemas.openxmlformats.org/officeDocument/2006/relationships/hyperlink" Target="https://pdf1.alldatasheet.com/datasheet-pdf/view/50866/FAIRCHILD/CD4052.html"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components101.com/switches/5v-single-channel-relay-module-pinout-features-applications-working-datasheet" TargetMode="External"/><Relationship Id="rId2" Type="http://schemas.openxmlformats.org/officeDocument/2006/relationships/notesSlide" Target="../notesSlides/notesSlide62.xml"/><Relationship Id="rId1" Type="http://schemas.openxmlformats.org/officeDocument/2006/relationships/slideLayout" Target="../slideLayouts/slideLayout6.xml"/><Relationship Id="rId4" Type="http://schemas.openxmlformats.org/officeDocument/2006/relationships/hyperlink" Target="https://www.daraz.lk/products/sewing-machine-motor-120w-i104857125.html"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79.png"/></Relationships>
</file>

<file path=ppt/slides/_rels/slide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83.png"/></Relationships>
</file>

<file path=ppt/slides/_rels/slide6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8.xml"/><Relationship Id="rId1" Type="http://schemas.openxmlformats.org/officeDocument/2006/relationships/slideLayout" Target="../slideLayouts/slideLayout6.xml"/><Relationship Id="rId5" Type="http://schemas.openxmlformats.org/officeDocument/2006/relationships/image" Target="../media/image86.png"/><Relationship Id="rId4" Type="http://schemas.openxmlformats.org/officeDocument/2006/relationships/image" Target="../media/image8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hyperlink" Target="https://www.sparkfun.com/datasheets/LCD/ADM1602K-NSW-FBS-3.3v.pdf" TargetMode="External"/><Relationship Id="rId2" Type="http://schemas.openxmlformats.org/officeDocument/2006/relationships/notesSlide" Target="../notesSlides/notesSlide70.xml"/><Relationship Id="rId1" Type="http://schemas.openxmlformats.org/officeDocument/2006/relationships/slideLayout" Target="../slideLayouts/slideLayout6.xml"/><Relationship Id="rId4" Type="http://schemas.openxmlformats.org/officeDocument/2006/relationships/hyperlink" Target="https://pdf1.alldatasheet.com/datasheet-pdf/view/22432/STMICROELECTRONICS/L293D.html"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s://www.ti.com/lit/ds/symlink/pcf8574a.pdf?ts=1639539464373&amp;ref_url=https%253A%252F%252Fwww.ti.com%252Fproduct%252FPCF8574A%253FHQS%253DTI-null-null-octopart-df-pf-null-wwe" TargetMode="External"/><Relationship Id="rId2" Type="http://schemas.openxmlformats.org/officeDocument/2006/relationships/notesSlide" Target="../notesSlides/notesSlide71.xml"/><Relationship Id="rId1" Type="http://schemas.openxmlformats.org/officeDocument/2006/relationships/slideLayout" Target="../slideLayouts/slideLayout6.xml"/><Relationship Id="rId4" Type="http://schemas.openxmlformats.org/officeDocument/2006/relationships/hyperlink" Target="https://www.raveo.cz/sites/default/files/dkm/katalogy/motory/DC%20MOTOR%20(15W~120W).pdf"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5"/>
          <p:cNvSpPr txBox="1">
            <a:spLocks noGrp="1"/>
          </p:cNvSpPr>
          <p:nvPr>
            <p:ph type="ctrTitle"/>
          </p:nvPr>
        </p:nvSpPr>
        <p:spPr>
          <a:xfrm>
            <a:off x="2900425" y="2423856"/>
            <a:ext cx="9084430" cy="1514019"/>
          </a:xfrm>
          <a:prstGeom prst="rect">
            <a:avLst/>
          </a:prstGeom>
          <a:noFill/>
          <a:ln>
            <a:noFill/>
          </a:ln>
        </p:spPr>
        <p:txBody>
          <a:bodyPr spcFirstLastPara="1" wrap="square" lIns="0" tIns="0" rIns="0" bIns="0" anchor="b" anchorCtr="0">
            <a:noAutofit/>
          </a:bodyPr>
          <a:lstStyle/>
          <a:p>
            <a:pPr marL="0" lvl="0" indent="0" algn="ctr" rtl="0">
              <a:lnSpc>
                <a:spcPct val="90000"/>
              </a:lnSpc>
              <a:spcBef>
                <a:spcPts val="0"/>
              </a:spcBef>
              <a:spcAft>
                <a:spcPts val="0"/>
              </a:spcAft>
              <a:buClr>
                <a:schemeClr val="accent3"/>
              </a:buClr>
              <a:buSzPts val="7200"/>
              <a:buFont typeface="Franklin Gothic"/>
              <a:buNone/>
            </a:pPr>
            <a:r>
              <a:rPr lang="en-US" sz="7200" dirty="0">
                <a:solidFill>
                  <a:schemeClr val="accent3"/>
                </a:solidFill>
              </a:rPr>
              <a:t>Automated Rubber Solution Mixer</a:t>
            </a:r>
            <a:endParaRPr dirty="0"/>
          </a:p>
        </p:txBody>
      </p:sp>
      <p:sp>
        <p:nvSpPr>
          <p:cNvPr id="211" name="Google Shape;211;p15"/>
          <p:cNvSpPr txBox="1">
            <a:spLocks noGrp="1"/>
          </p:cNvSpPr>
          <p:nvPr>
            <p:ph type="body" idx="1"/>
          </p:nvPr>
        </p:nvSpPr>
        <p:spPr>
          <a:xfrm>
            <a:off x="5976438" y="4549553"/>
            <a:ext cx="5491570" cy="953337"/>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2"/>
              </a:buClr>
              <a:buSzPts val="3600"/>
              <a:buNone/>
            </a:pPr>
            <a:r>
              <a:rPr lang="en-US" sz="3600">
                <a:latin typeface="Franklin Gothic"/>
                <a:ea typeface="Franklin Gothic"/>
                <a:cs typeface="Franklin Gothic"/>
                <a:sym typeface="Franklin Gothic"/>
              </a:rPr>
              <a:t>Group No : 30</a:t>
            </a:r>
            <a:r>
              <a:rPr lang="en-US" sz="3600"/>
              <a:t> </a:t>
            </a:r>
            <a:endParaRPr/>
          </a:p>
          <a:p>
            <a:pPr marL="0" lvl="0" indent="0" algn="l" rtl="0">
              <a:lnSpc>
                <a:spcPct val="90000"/>
              </a:lnSpc>
              <a:spcBef>
                <a:spcPts val="1000"/>
              </a:spcBef>
              <a:spcAft>
                <a:spcPts val="0"/>
              </a:spcAft>
              <a:buClr>
                <a:schemeClr val="lt2"/>
              </a:buClr>
              <a:buSzPts val="1800"/>
              <a:buNone/>
            </a:pPr>
            <a:endParaRPr/>
          </a:p>
        </p:txBody>
      </p:sp>
      <p:sp>
        <p:nvSpPr>
          <p:cNvPr id="212" name="Google Shape;212;p15"/>
          <p:cNvSpPr txBox="1"/>
          <p:nvPr/>
        </p:nvSpPr>
        <p:spPr>
          <a:xfrm>
            <a:off x="3526200" y="506025"/>
            <a:ext cx="58566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chemeClr val="dk1"/>
                </a:solidFill>
                <a:latin typeface="Libre Franklin"/>
                <a:ea typeface="Libre Franklin"/>
                <a:cs typeface="Libre Franklin"/>
                <a:sym typeface="Libre Franklin"/>
              </a:rPr>
              <a:t>IN 1900 ICT PROJECT</a:t>
            </a:r>
            <a:endParaRPr/>
          </a:p>
        </p:txBody>
      </p:sp>
      <p:pic>
        <p:nvPicPr>
          <p:cNvPr id="213" name="Google Shape;213;p15"/>
          <p:cNvPicPr preferRelativeResize="0"/>
          <p:nvPr/>
        </p:nvPicPr>
        <p:blipFill rotWithShape="1">
          <a:blip r:embed="rId3">
            <a:alphaModFix/>
          </a:blip>
          <a:srcRect/>
          <a:stretch/>
        </p:blipFill>
        <p:spPr>
          <a:xfrm>
            <a:off x="9823338" y="5394197"/>
            <a:ext cx="2161517" cy="1239967"/>
          </a:xfrm>
          <a:prstGeom prst="rect">
            <a:avLst/>
          </a:prstGeom>
          <a:noFill/>
          <a:ln>
            <a:noFill/>
          </a:ln>
        </p:spPr>
      </p:pic>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2"/>
                                        </p:tgtEl>
                                        <p:attrNameLst>
                                          <p:attrName>style.visibility</p:attrName>
                                        </p:attrNameLst>
                                      </p:cBhvr>
                                      <p:to>
                                        <p:strVal val="visible"/>
                                      </p:to>
                                    </p:set>
                                    <p:anim calcmode="lin" valueType="num">
                                      <p:cBhvr additive="base">
                                        <p:cTn id="7" dur="500"/>
                                        <p:tgtEl>
                                          <p:spTgt spid="212"/>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0"/>
                                        </p:tgtEl>
                                        <p:attrNameLst>
                                          <p:attrName>style.visibility</p:attrName>
                                        </p:attrNameLst>
                                      </p:cBhvr>
                                      <p:to>
                                        <p:strVal val="visible"/>
                                      </p:to>
                                    </p:set>
                                    <p:animEffect transition="in" filter="fade">
                                      <p:cBhvr>
                                        <p:cTn id="11" dur="300"/>
                                        <p:tgtEl>
                                          <p:spTgt spid="210"/>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211">
                                            <p:txEl>
                                              <p:pRg st="0" end="0"/>
                                            </p:txEl>
                                          </p:spTgt>
                                        </p:tgtEl>
                                        <p:attrNameLst>
                                          <p:attrName>style.visibility</p:attrName>
                                        </p:attrNameLst>
                                      </p:cBhvr>
                                      <p:to>
                                        <p:strVal val="visible"/>
                                      </p:to>
                                    </p:set>
                                    <p:animEffect transition="in" filter="fade">
                                      <p:cBhvr>
                                        <p:cTn id="15" dur="500"/>
                                        <p:tgtEl>
                                          <p:spTgt spid="211">
                                            <p:txEl>
                                              <p:pRg st="0" end="0"/>
                                            </p:txEl>
                                          </p:spTgt>
                                        </p:tgtEl>
                                      </p:cBhvr>
                                    </p:animEffect>
                                  </p:childTnLst>
                                </p:cTn>
                              </p:par>
                            </p:childTnLst>
                          </p:cTn>
                        </p:par>
                        <p:par>
                          <p:cTn id="16" fill="hold">
                            <p:stCondLst>
                              <p:cond delay="1300"/>
                            </p:stCondLst>
                            <p:childTnLst>
                              <p:par>
                                <p:cTn id="17" presetID="10" presetClass="entr" presetSubtype="0" fill="hold" nodeType="afterEffect">
                                  <p:stCondLst>
                                    <p:cond delay="0"/>
                                  </p:stCondLst>
                                  <p:childTnLst>
                                    <p:set>
                                      <p:cBhvr>
                                        <p:cTn id="18" dur="1" fill="hold">
                                          <p:stCondLst>
                                            <p:cond delay="0"/>
                                          </p:stCondLst>
                                        </p:cTn>
                                        <p:tgtEl>
                                          <p:spTgt spid="211">
                                            <p:txEl>
                                              <p:pRg st="1" end="1"/>
                                            </p:txEl>
                                          </p:spTgt>
                                        </p:tgtEl>
                                        <p:attrNameLst>
                                          <p:attrName>style.visibility</p:attrName>
                                        </p:attrNameLst>
                                      </p:cBhvr>
                                      <p:to>
                                        <p:strVal val="visible"/>
                                      </p:to>
                                    </p:set>
                                    <p:animEffect transition="in" filter="fade">
                                      <p:cBhvr>
                                        <p:cTn id="19" dur="500"/>
                                        <p:tgtEl>
                                          <p:spTgt spid="2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24"/>
          <p:cNvSpPr txBox="1">
            <a:spLocks noGrp="1"/>
          </p:cNvSpPr>
          <p:nvPr>
            <p:ph type="title"/>
          </p:nvPr>
        </p:nvSpPr>
        <p:spPr>
          <a:xfrm>
            <a:off x="649501" y="2877525"/>
            <a:ext cx="8608800" cy="32901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sz="8000" b="1" dirty="0">
                <a:latin typeface="Arial"/>
                <a:ea typeface="Arial"/>
                <a:cs typeface="Arial"/>
                <a:sym typeface="Arial"/>
              </a:rPr>
              <a:t>Circuit Diagram</a:t>
            </a:r>
            <a:endParaRPr sz="8000" b="1" dirty="0">
              <a:latin typeface="Arial"/>
              <a:ea typeface="Arial"/>
              <a:cs typeface="Arial"/>
              <a:sym typeface="Arial"/>
            </a:endParaRPr>
          </a:p>
        </p:txBody>
      </p:sp>
      <p:sp>
        <p:nvSpPr>
          <p:cNvPr id="338" name="Google Shape;338;p24"/>
          <p:cNvSpPr/>
          <p:nvPr/>
        </p:nvSpPr>
        <p:spPr>
          <a:xfrm>
            <a:off x="815475" y="975900"/>
            <a:ext cx="1604100" cy="1122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9" name="Google Shape;339;p24"/>
          <p:cNvPicPr preferRelativeResize="0"/>
          <p:nvPr/>
        </p:nvPicPr>
        <p:blipFill>
          <a:blip r:embed="rId3">
            <a:alphaModFix/>
          </a:blip>
          <a:stretch>
            <a:fillRect/>
          </a:stretch>
        </p:blipFill>
        <p:spPr>
          <a:xfrm>
            <a:off x="8398743" y="4055975"/>
            <a:ext cx="3041507" cy="22854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7"/>
                                        </p:tgtEl>
                                        <p:attrNameLst>
                                          <p:attrName>style.visibility</p:attrName>
                                        </p:attrNameLst>
                                      </p:cBhvr>
                                      <p:to>
                                        <p:strVal val="visible"/>
                                      </p:to>
                                    </p:set>
                                    <p:animEffect transition="in" filter="fade">
                                      <p:cBhvr>
                                        <p:cTn id="7" dur="10"/>
                                        <p:tgtEl>
                                          <p:spTgt spid="337"/>
                                        </p:tgtEl>
                                      </p:cBhvr>
                                    </p:animEffect>
                                  </p:childTnLst>
                                </p:cTn>
                              </p:par>
                              <p:par>
                                <p:cTn id="8" presetID="10" presetClass="entr" presetSubtype="0" fill="hold" nodeType="withEffect">
                                  <p:stCondLst>
                                    <p:cond delay="0"/>
                                  </p:stCondLst>
                                  <p:childTnLst>
                                    <p:set>
                                      <p:cBhvr>
                                        <p:cTn id="9" dur="1" fill="hold">
                                          <p:stCondLst>
                                            <p:cond delay="0"/>
                                          </p:stCondLst>
                                        </p:cTn>
                                        <p:tgtEl>
                                          <p:spTgt spid="339"/>
                                        </p:tgtEl>
                                        <p:attrNameLst>
                                          <p:attrName>style.visibility</p:attrName>
                                        </p:attrNameLst>
                                      </p:cBhvr>
                                      <p:to>
                                        <p:strVal val="visible"/>
                                      </p:to>
                                    </p:set>
                                    <p:animEffect transition="in" filter="fade">
                                      <p:cBhvr>
                                        <p:cTn id="10" dur="1000"/>
                                        <p:tgtEl>
                                          <p:spTgt spid="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25"/>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11</a:t>
            </a:fld>
            <a:endParaRPr/>
          </a:p>
        </p:txBody>
      </p:sp>
      <p:pic>
        <p:nvPicPr>
          <p:cNvPr id="346" name="Google Shape;346;p25"/>
          <p:cNvPicPr preferRelativeResize="0"/>
          <p:nvPr/>
        </p:nvPicPr>
        <p:blipFill>
          <a:blip r:embed="rId3">
            <a:alphaModFix/>
          </a:blip>
          <a:stretch>
            <a:fillRect/>
          </a:stretch>
        </p:blipFill>
        <p:spPr>
          <a:xfrm>
            <a:off x="1341788" y="152400"/>
            <a:ext cx="9825924" cy="65532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6"/>
          <p:cNvSpPr txBox="1"/>
          <p:nvPr/>
        </p:nvSpPr>
        <p:spPr>
          <a:xfrm>
            <a:off x="1145427" y="2905670"/>
            <a:ext cx="9694500" cy="2632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500" b="1">
                <a:solidFill>
                  <a:schemeClr val="dk1"/>
                </a:solidFill>
              </a:rPr>
              <a:t>3D Model of </a:t>
            </a:r>
            <a:endParaRPr sz="1500" b="1"/>
          </a:p>
          <a:p>
            <a:pPr marL="0" marR="0" lvl="0" indent="0" algn="ctr" rtl="0">
              <a:spcBef>
                <a:spcPts val="0"/>
              </a:spcBef>
              <a:spcAft>
                <a:spcPts val="0"/>
              </a:spcAft>
              <a:buNone/>
            </a:pPr>
            <a:r>
              <a:rPr lang="en-US" sz="5500" b="1">
                <a:solidFill>
                  <a:schemeClr val="dk1"/>
                </a:solidFill>
              </a:rPr>
              <a:t>Automated Rubber Solution Mixer</a:t>
            </a:r>
            <a:endParaRPr sz="1500" b="1"/>
          </a:p>
        </p:txBody>
      </p:sp>
      <p:sp>
        <p:nvSpPr>
          <p:cNvPr id="352" name="Google Shape;352;p26"/>
          <p:cNvSpPr/>
          <p:nvPr/>
        </p:nvSpPr>
        <p:spPr>
          <a:xfrm>
            <a:off x="584800" y="824025"/>
            <a:ext cx="1674600" cy="1448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3" name="Google Shape;353;p26"/>
          <p:cNvPicPr preferRelativeResize="0"/>
          <p:nvPr/>
        </p:nvPicPr>
        <p:blipFill>
          <a:blip r:embed="rId3">
            <a:alphaModFix/>
          </a:blip>
          <a:stretch>
            <a:fillRect/>
          </a:stretch>
        </p:blipFill>
        <p:spPr>
          <a:xfrm>
            <a:off x="447850" y="441925"/>
            <a:ext cx="3736475" cy="2197925"/>
          </a:xfrm>
          <a:prstGeom prst="rect">
            <a:avLst/>
          </a:prstGeom>
          <a:noFill/>
          <a:ln>
            <a:noFill/>
          </a:ln>
        </p:spPr>
      </p:pic>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1"/>
                                        </p:tgtEl>
                                        <p:attrNameLst>
                                          <p:attrName>style.visibility</p:attrName>
                                        </p:attrNameLst>
                                      </p:cBhvr>
                                      <p:to>
                                        <p:strVal val="visible"/>
                                      </p:to>
                                    </p:set>
                                    <p:animEffect transition="in" filter="fade">
                                      <p:cBhvr>
                                        <p:cTn id="7" dur="300"/>
                                        <p:tgtEl>
                                          <p:spTgt spid="351"/>
                                        </p:tgtEl>
                                      </p:cBhvr>
                                    </p:animEffect>
                                  </p:childTnLst>
                                </p:cTn>
                              </p:par>
                              <p:par>
                                <p:cTn id="8" presetID="10" presetClass="entr" presetSubtype="0" fill="hold" nodeType="withEffect">
                                  <p:stCondLst>
                                    <p:cond delay="0"/>
                                  </p:stCondLst>
                                  <p:childTnLst>
                                    <p:set>
                                      <p:cBhvr>
                                        <p:cTn id="9" dur="1" fill="hold">
                                          <p:stCondLst>
                                            <p:cond delay="0"/>
                                          </p:stCondLst>
                                        </p:cTn>
                                        <p:tgtEl>
                                          <p:spTgt spid="353"/>
                                        </p:tgtEl>
                                        <p:attrNameLst>
                                          <p:attrName>style.visibility</p:attrName>
                                        </p:attrNameLst>
                                      </p:cBhvr>
                                      <p:to>
                                        <p:strVal val="visible"/>
                                      </p:to>
                                    </p:set>
                                    <p:animEffect transition="in" filter="fade">
                                      <p:cBhvr>
                                        <p:cTn id="10" dur="10"/>
                                        <p:tgtEl>
                                          <p:spTgt spid="3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27"/>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US"/>
              <a:t>13</a:t>
            </a:fld>
            <a:endParaRPr>
              <a:latin typeface="Libre Franklin"/>
              <a:ea typeface="Libre Franklin"/>
              <a:cs typeface="Libre Franklin"/>
              <a:sym typeface="Libre Franklin"/>
            </a:endParaRPr>
          </a:p>
        </p:txBody>
      </p:sp>
      <p:pic>
        <p:nvPicPr>
          <p:cNvPr id="359" name="Google Shape;359;p27"/>
          <p:cNvPicPr preferRelativeResize="0"/>
          <p:nvPr/>
        </p:nvPicPr>
        <p:blipFill>
          <a:blip r:embed="rId3">
            <a:alphaModFix/>
          </a:blip>
          <a:stretch>
            <a:fillRect/>
          </a:stretch>
        </p:blipFill>
        <p:spPr>
          <a:xfrm>
            <a:off x="897038" y="248088"/>
            <a:ext cx="10715414" cy="6027421"/>
          </a:xfrm>
          <a:prstGeom prst="rect">
            <a:avLst/>
          </a:prstGeom>
          <a:noFill/>
          <a:ln>
            <a:noFill/>
          </a:ln>
        </p:spPr>
      </p:pic>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9"/>
                                        </p:tgtEl>
                                        <p:attrNameLst>
                                          <p:attrName>style.visibility</p:attrName>
                                        </p:attrNameLst>
                                      </p:cBhvr>
                                      <p:to>
                                        <p:strVal val="visible"/>
                                      </p:to>
                                    </p:set>
                                    <p:animEffect transition="in" filter="fade">
                                      <p:cBhvr>
                                        <p:cTn id="7" dur="250"/>
                                        <p:tgtEl>
                                          <p:spTgt spid="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28"/>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US"/>
              <a:t>14</a:t>
            </a:fld>
            <a:endParaRPr>
              <a:latin typeface="Libre Franklin"/>
              <a:ea typeface="Libre Franklin"/>
              <a:cs typeface="Libre Franklin"/>
              <a:sym typeface="Libre Franklin"/>
            </a:endParaRPr>
          </a:p>
        </p:txBody>
      </p:sp>
      <p:sp>
        <p:nvSpPr>
          <p:cNvPr id="365" name="Google Shape;365;p28"/>
          <p:cNvSpPr txBox="1"/>
          <p:nvPr/>
        </p:nvSpPr>
        <p:spPr>
          <a:xfrm>
            <a:off x="4776187" y="2654424"/>
            <a:ext cx="16157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Libre Franklin"/>
                <a:ea typeface="Libre Franklin"/>
                <a:cs typeface="Libre Franklin"/>
                <a:sym typeface="Libre Franklin"/>
              </a:rPr>
              <a:t>Tray</a:t>
            </a:r>
            <a:endParaRPr/>
          </a:p>
        </p:txBody>
      </p:sp>
      <p:sp>
        <p:nvSpPr>
          <p:cNvPr id="366" name="Google Shape;366;p28"/>
          <p:cNvSpPr txBox="1"/>
          <p:nvPr/>
        </p:nvSpPr>
        <p:spPr>
          <a:xfrm>
            <a:off x="1784390" y="4032675"/>
            <a:ext cx="1149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Libre Franklin"/>
                <a:ea typeface="Libre Franklin"/>
                <a:cs typeface="Libre Franklin"/>
                <a:sym typeface="Libre Franklin"/>
              </a:rPr>
              <a:t>Tray</a:t>
            </a:r>
            <a:endParaRPr/>
          </a:p>
        </p:txBody>
      </p:sp>
      <p:pic>
        <p:nvPicPr>
          <p:cNvPr id="367" name="Google Shape;367;p28"/>
          <p:cNvPicPr preferRelativeResize="0"/>
          <p:nvPr/>
        </p:nvPicPr>
        <p:blipFill>
          <a:blip r:embed="rId3">
            <a:alphaModFix/>
          </a:blip>
          <a:stretch>
            <a:fillRect/>
          </a:stretch>
        </p:blipFill>
        <p:spPr>
          <a:xfrm>
            <a:off x="978925" y="381000"/>
            <a:ext cx="10551645" cy="5935300"/>
          </a:xfrm>
          <a:prstGeom prst="rect">
            <a:avLst/>
          </a:prstGeom>
          <a:noFill/>
          <a:ln>
            <a:noFill/>
          </a:ln>
        </p:spPr>
      </p:pic>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7"/>
                                        </p:tgtEl>
                                        <p:attrNameLst>
                                          <p:attrName>style.visibility</p:attrName>
                                        </p:attrNameLst>
                                      </p:cBhvr>
                                      <p:to>
                                        <p:strVal val="visible"/>
                                      </p:to>
                                    </p:set>
                                    <p:animEffect transition="in" filter="fade">
                                      <p:cBhvr>
                                        <p:cTn id="7" dur="250"/>
                                        <p:tgtEl>
                                          <p:spTgt spid="3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29"/>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15</a:t>
            </a:fld>
            <a:endParaRPr/>
          </a:p>
        </p:txBody>
      </p:sp>
      <p:pic>
        <p:nvPicPr>
          <p:cNvPr id="374" name="Google Shape;374;p29"/>
          <p:cNvPicPr preferRelativeResize="0"/>
          <p:nvPr/>
        </p:nvPicPr>
        <p:blipFill>
          <a:blip r:embed="rId3">
            <a:alphaModFix/>
          </a:blip>
          <a:stretch>
            <a:fillRect/>
          </a:stretch>
        </p:blipFill>
        <p:spPr>
          <a:xfrm>
            <a:off x="1030388" y="381000"/>
            <a:ext cx="10448720" cy="587737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4"/>
                                        </p:tgtEl>
                                        <p:attrNameLst>
                                          <p:attrName>style.visibility</p:attrName>
                                        </p:attrNameLst>
                                      </p:cBhvr>
                                      <p:to>
                                        <p:strVal val="visible"/>
                                      </p:to>
                                    </p:set>
                                    <p:animEffect transition="in" filter="fade">
                                      <p:cBhvr>
                                        <p:cTn id="7" dur="250"/>
                                        <p:tgtEl>
                                          <p:spTgt spid="3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0"/>
          <p:cNvSpPr txBox="1"/>
          <p:nvPr/>
        </p:nvSpPr>
        <p:spPr>
          <a:xfrm>
            <a:off x="8495930" y="3968318"/>
            <a:ext cx="16157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Libre Franklin"/>
                <a:ea typeface="Libre Franklin"/>
                <a:cs typeface="Libre Franklin"/>
                <a:sym typeface="Libre Franklin"/>
              </a:rPr>
              <a:t>Tray</a:t>
            </a:r>
            <a:endParaRPr/>
          </a:p>
        </p:txBody>
      </p:sp>
      <p:pic>
        <p:nvPicPr>
          <p:cNvPr id="380" name="Google Shape;380;p30"/>
          <p:cNvPicPr preferRelativeResize="0"/>
          <p:nvPr/>
        </p:nvPicPr>
        <p:blipFill>
          <a:blip r:embed="rId3">
            <a:alphaModFix/>
          </a:blip>
          <a:stretch>
            <a:fillRect/>
          </a:stretch>
        </p:blipFill>
        <p:spPr>
          <a:xfrm>
            <a:off x="6254750" y="152400"/>
            <a:ext cx="5825075" cy="3276599"/>
          </a:xfrm>
          <a:prstGeom prst="rect">
            <a:avLst/>
          </a:prstGeom>
          <a:noFill/>
          <a:ln>
            <a:noFill/>
          </a:ln>
        </p:spPr>
      </p:pic>
      <p:pic>
        <p:nvPicPr>
          <p:cNvPr id="381" name="Google Shape;381;p30"/>
          <p:cNvPicPr preferRelativeResize="0"/>
          <p:nvPr/>
        </p:nvPicPr>
        <p:blipFill>
          <a:blip r:embed="rId4">
            <a:alphaModFix/>
          </a:blip>
          <a:stretch>
            <a:fillRect/>
          </a:stretch>
        </p:blipFill>
        <p:spPr>
          <a:xfrm>
            <a:off x="186275" y="128588"/>
            <a:ext cx="5909725" cy="3324220"/>
          </a:xfrm>
          <a:prstGeom prst="rect">
            <a:avLst/>
          </a:prstGeom>
          <a:noFill/>
          <a:ln>
            <a:noFill/>
          </a:ln>
        </p:spPr>
      </p:pic>
      <p:pic>
        <p:nvPicPr>
          <p:cNvPr id="382" name="Google Shape;382;p30"/>
          <p:cNvPicPr preferRelativeResize="0"/>
          <p:nvPr/>
        </p:nvPicPr>
        <p:blipFill>
          <a:blip r:embed="rId5">
            <a:alphaModFix/>
          </a:blip>
          <a:stretch>
            <a:fillRect/>
          </a:stretch>
        </p:blipFill>
        <p:spPr>
          <a:xfrm>
            <a:off x="3679087" y="3544087"/>
            <a:ext cx="5702349" cy="3207586"/>
          </a:xfrm>
          <a:prstGeom prst="rect">
            <a:avLst/>
          </a:prstGeom>
          <a:noFill/>
          <a:ln>
            <a:noFill/>
          </a:ln>
        </p:spPr>
      </p:pic>
      <p:sp>
        <p:nvSpPr>
          <p:cNvPr id="383" name="Google Shape;383;p30"/>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US"/>
              <a:t>16</a:t>
            </a:fld>
            <a:endParaRPr>
              <a:latin typeface="Libre Franklin"/>
              <a:ea typeface="Libre Franklin"/>
              <a:cs typeface="Libre Franklin"/>
              <a:sym typeface="Libre Franklin"/>
            </a:endParaRP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fade">
                                      <p:cBhvr>
                                        <p:cTn id="7" dur="400"/>
                                        <p:tgtEl>
                                          <p:spTgt spid="380"/>
                                        </p:tgtEl>
                                      </p:cBhvr>
                                    </p:animEffect>
                                  </p:childTnLst>
                                </p:cTn>
                              </p:par>
                              <p:par>
                                <p:cTn id="8" presetID="10" presetClass="entr" presetSubtype="0" fill="hold" nodeType="withEffect">
                                  <p:stCondLst>
                                    <p:cond delay="0"/>
                                  </p:stCondLst>
                                  <p:childTnLst>
                                    <p:set>
                                      <p:cBhvr>
                                        <p:cTn id="9" dur="1" fill="hold">
                                          <p:stCondLst>
                                            <p:cond delay="0"/>
                                          </p:stCondLst>
                                        </p:cTn>
                                        <p:tgtEl>
                                          <p:spTgt spid="381"/>
                                        </p:tgtEl>
                                        <p:attrNameLst>
                                          <p:attrName>style.visibility</p:attrName>
                                        </p:attrNameLst>
                                      </p:cBhvr>
                                      <p:to>
                                        <p:strVal val="visible"/>
                                      </p:to>
                                    </p:set>
                                    <p:animEffect transition="in" filter="fade">
                                      <p:cBhvr>
                                        <p:cTn id="10" dur="400"/>
                                        <p:tgtEl>
                                          <p:spTgt spid="381"/>
                                        </p:tgtEl>
                                      </p:cBhvr>
                                    </p:animEffect>
                                  </p:childTnLst>
                                </p:cTn>
                              </p:par>
                              <p:par>
                                <p:cTn id="11" presetID="10" presetClass="entr" presetSubtype="0" fill="hold" nodeType="withEffect">
                                  <p:stCondLst>
                                    <p:cond delay="0"/>
                                  </p:stCondLst>
                                  <p:childTnLst>
                                    <p:set>
                                      <p:cBhvr>
                                        <p:cTn id="12" dur="1" fill="hold">
                                          <p:stCondLst>
                                            <p:cond delay="0"/>
                                          </p:stCondLst>
                                        </p:cTn>
                                        <p:tgtEl>
                                          <p:spTgt spid="382"/>
                                        </p:tgtEl>
                                        <p:attrNameLst>
                                          <p:attrName>style.visibility</p:attrName>
                                        </p:attrNameLst>
                                      </p:cBhvr>
                                      <p:to>
                                        <p:strVal val="visible"/>
                                      </p:to>
                                    </p:set>
                                    <p:animEffect transition="in" filter="fade">
                                      <p:cBhvr>
                                        <p:cTn id="13" dur="400"/>
                                        <p:tgtEl>
                                          <p:spTgt spid="3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1"/>
          <p:cNvSpPr txBox="1">
            <a:spLocks noGrp="1"/>
          </p:cNvSpPr>
          <p:nvPr>
            <p:ph type="title"/>
          </p:nvPr>
        </p:nvSpPr>
        <p:spPr>
          <a:xfrm>
            <a:off x="964023" y="879063"/>
            <a:ext cx="4941477" cy="610863"/>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ts val="4400"/>
              <a:buFont typeface="Franklin Gothic"/>
              <a:buNone/>
            </a:pPr>
            <a:endParaRPr/>
          </a:p>
        </p:txBody>
      </p:sp>
      <p:sp>
        <p:nvSpPr>
          <p:cNvPr id="389" name="Google Shape;389;p31"/>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US"/>
              <a:t>17</a:t>
            </a:fld>
            <a:endParaRPr>
              <a:latin typeface="Libre Franklin"/>
              <a:ea typeface="Libre Franklin"/>
              <a:cs typeface="Libre Franklin"/>
              <a:sym typeface="Libre Franklin"/>
            </a:endParaRPr>
          </a:p>
        </p:txBody>
      </p:sp>
      <p:sp>
        <p:nvSpPr>
          <p:cNvPr id="390" name="Google Shape;390;p31"/>
          <p:cNvSpPr txBox="1"/>
          <p:nvPr/>
        </p:nvSpPr>
        <p:spPr>
          <a:xfrm>
            <a:off x="5033639" y="4305670"/>
            <a:ext cx="106236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lt1"/>
                </a:solidFill>
                <a:latin typeface="Libre Franklin"/>
                <a:ea typeface="Libre Franklin"/>
                <a:cs typeface="Libre Franklin"/>
                <a:sym typeface="Libre Franklin"/>
              </a:rPr>
              <a:t>Tray</a:t>
            </a:r>
            <a:endParaRPr sz="1800">
              <a:solidFill>
                <a:schemeClr val="lt1"/>
              </a:solidFill>
              <a:latin typeface="Libre Franklin"/>
              <a:ea typeface="Libre Franklin"/>
              <a:cs typeface="Libre Franklin"/>
              <a:sym typeface="Libre Franklin"/>
            </a:endParaRPr>
          </a:p>
        </p:txBody>
      </p:sp>
      <p:pic>
        <p:nvPicPr>
          <p:cNvPr id="391" name="Google Shape;391;p31"/>
          <p:cNvPicPr preferRelativeResize="0"/>
          <p:nvPr/>
        </p:nvPicPr>
        <p:blipFill>
          <a:blip r:embed="rId3">
            <a:alphaModFix/>
          </a:blip>
          <a:stretch>
            <a:fillRect/>
          </a:stretch>
        </p:blipFill>
        <p:spPr>
          <a:xfrm>
            <a:off x="198725" y="260750"/>
            <a:ext cx="5777651" cy="3249925"/>
          </a:xfrm>
          <a:prstGeom prst="rect">
            <a:avLst/>
          </a:prstGeom>
          <a:noFill/>
          <a:ln>
            <a:noFill/>
          </a:ln>
        </p:spPr>
      </p:pic>
      <p:pic>
        <p:nvPicPr>
          <p:cNvPr id="392" name="Google Shape;392;p31"/>
          <p:cNvPicPr preferRelativeResize="0"/>
          <p:nvPr/>
        </p:nvPicPr>
        <p:blipFill>
          <a:blip r:embed="rId4">
            <a:alphaModFix/>
          </a:blip>
          <a:stretch>
            <a:fillRect/>
          </a:stretch>
        </p:blipFill>
        <p:spPr>
          <a:xfrm>
            <a:off x="3352800" y="3608075"/>
            <a:ext cx="5293350" cy="3082649"/>
          </a:xfrm>
          <a:prstGeom prst="rect">
            <a:avLst/>
          </a:prstGeom>
          <a:noFill/>
          <a:ln>
            <a:noFill/>
          </a:ln>
        </p:spPr>
      </p:pic>
      <p:pic>
        <p:nvPicPr>
          <p:cNvPr id="393" name="Google Shape;393;p31"/>
          <p:cNvPicPr preferRelativeResize="0"/>
          <p:nvPr/>
        </p:nvPicPr>
        <p:blipFill>
          <a:blip r:embed="rId5">
            <a:alphaModFix/>
          </a:blip>
          <a:stretch>
            <a:fillRect/>
          </a:stretch>
        </p:blipFill>
        <p:spPr>
          <a:xfrm>
            <a:off x="6254750" y="260750"/>
            <a:ext cx="5777651" cy="3249936"/>
          </a:xfrm>
          <a:prstGeom prst="rect">
            <a:avLst/>
          </a:prstGeom>
          <a:noFill/>
          <a:ln>
            <a:noFill/>
          </a:ln>
        </p:spPr>
      </p:pic>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1"/>
                                        </p:tgtEl>
                                        <p:attrNameLst>
                                          <p:attrName>style.visibility</p:attrName>
                                        </p:attrNameLst>
                                      </p:cBhvr>
                                      <p:to>
                                        <p:strVal val="visible"/>
                                      </p:to>
                                    </p:set>
                                    <p:animEffect transition="in" filter="fade">
                                      <p:cBhvr>
                                        <p:cTn id="7" dur="400"/>
                                        <p:tgtEl>
                                          <p:spTgt spid="391"/>
                                        </p:tgtEl>
                                      </p:cBhvr>
                                    </p:animEffect>
                                  </p:childTnLst>
                                </p:cTn>
                              </p:par>
                              <p:par>
                                <p:cTn id="8" presetID="10" presetClass="entr" presetSubtype="0" fill="hold" nodeType="withEffect">
                                  <p:stCondLst>
                                    <p:cond delay="0"/>
                                  </p:stCondLst>
                                  <p:childTnLst>
                                    <p:set>
                                      <p:cBhvr>
                                        <p:cTn id="9" dur="1" fill="hold">
                                          <p:stCondLst>
                                            <p:cond delay="0"/>
                                          </p:stCondLst>
                                        </p:cTn>
                                        <p:tgtEl>
                                          <p:spTgt spid="393"/>
                                        </p:tgtEl>
                                        <p:attrNameLst>
                                          <p:attrName>style.visibility</p:attrName>
                                        </p:attrNameLst>
                                      </p:cBhvr>
                                      <p:to>
                                        <p:strVal val="visible"/>
                                      </p:to>
                                    </p:set>
                                    <p:animEffect transition="in" filter="fade">
                                      <p:cBhvr>
                                        <p:cTn id="10" dur="400"/>
                                        <p:tgtEl>
                                          <p:spTgt spid="393"/>
                                        </p:tgtEl>
                                      </p:cBhvr>
                                    </p:animEffect>
                                  </p:childTnLst>
                                </p:cTn>
                              </p:par>
                              <p:par>
                                <p:cTn id="11" presetID="10" presetClass="entr" presetSubtype="0" fill="hold" nodeType="withEffect">
                                  <p:stCondLst>
                                    <p:cond delay="0"/>
                                  </p:stCondLst>
                                  <p:childTnLst>
                                    <p:set>
                                      <p:cBhvr>
                                        <p:cTn id="12" dur="1" fill="hold">
                                          <p:stCondLst>
                                            <p:cond delay="0"/>
                                          </p:stCondLst>
                                        </p:cTn>
                                        <p:tgtEl>
                                          <p:spTgt spid="392"/>
                                        </p:tgtEl>
                                        <p:attrNameLst>
                                          <p:attrName>style.visibility</p:attrName>
                                        </p:attrNameLst>
                                      </p:cBhvr>
                                      <p:to>
                                        <p:strVal val="visible"/>
                                      </p:to>
                                    </p:set>
                                    <p:animEffect transition="in" filter="fade">
                                      <p:cBhvr>
                                        <p:cTn id="13" dur="400"/>
                                        <p:tgtEl>
                                          <p:spTgt spid="3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2"/>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US"/>
              <a:t>18</a:t>
            </a:fld>
            <a:endParaRPr>
              <a:latin typeface="Libre Franklin"/>
              <a:ea typeface="Libre Franklin"/>
              <a:cs typeface="Libre Franklin"/>
              <a:sym typeface="Libre Franklin"/>
            </a:endParaRPr>
          </a:p>
        </p:txBody>
      </p:sp>
      <p:sp>
        <p:nvSpPr>
          <p:cNvPr id="399" name="Google Shape;399;p32"/>
          <p:cNvSpPr txBox="1"/>
          <p:nvPr/>
        </p:nvSpPr>
        <p:spPr>
          <a:xfrm>
            <a:off x="5905500" y="2601158"/>
            <a:ext cx="1159633"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lt1"/>
                </a:solidFill>
                <a:latin typeface="Libre Franklin"/>
                <a:ea typeface="Libre Franklin"/>
                <a:cs typeface="Libre Franklin"/>
                <a:sym typeface="Libre Franklin"/>
              </a:rPr>
              <a:t>Tray</a:t>
            </a:r>
            <a:endParaRPr/>
          </a:p>
        </p:txBody>
      </p:sp>
      <p:sp>
        <p:nvSpPr>
          <p:cNvPr id="400" name="Google Shape;400;p32"/>
          <p:cNvSpPr txBox="1"/>
          <p:nvPr/>
        </p:nvSpPr>
        <p:spPr>
          <a:xfrm>
            <a:off x="8286418" y="1738153"/>
            <a:ext cx="13494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Libre Franklin"/>
                <a:ea typeface="Libre Franklin"/>
                <a:cs typeface="Libre Franklin"/>
                <a:sym typeface="Libre Franklin"/>
              </a:rPr>
              <a:t>Tray Holder</a:t>
            </a:r>
            <a:endParaRPr/>
          </a:p>
        </p:txBody>
      </p:sp>
      <p:sp>
        <p:nvSpPr>
          <p:cNvPr id="401" name="Google Shape;401;p32"/>
          <p:cNvSpPr txBox="1"/>
          <p:nvPr/>
        </p:nvSpPr>
        <p:spPr>
          <a:xfrm>
            <a:off x="2649087" y="4802909"/>
            <a:ext cx="176665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Libre Franklin"/>
                <a:ea typeface="Libre Franklin"/>
                <a:cs typeface="Libre Franklin"/>
                <a:sym typeface="Libre Franklin"/>
              </a:rPr>
              <a:t>Tray Collector</a:t>
            </a:r>
            <a:endParaRPr/>
          </a:p>
        </p:txBody>
      </p:sp>
      <p:pic>
        <p:nvPicPr>
          <p:cNvPr id="402" name="Google Shape;402;p32"/>
          <p:cNvPicPr preferRelativeResize="0"/>
          <p:nvPr/>
        </p:nvPicPr>
        <p:blipFill>
          <a:blip r:embed="rId3">
            <a:alphaModFix/>
          </a:blip>
          <a:stretch>
            <a:fillRect/>
          </a:stretch>
        </p:blipFill>
        <p:spPr>
          <a:xfrm>
            <a:off x="380993" y="301062"/>
            <a:ext cx="6423978" cy="3613487"/>
          </a:xfrm>
          <a:prstGeom prst="rect">
            <a:avLst/>
          </a:prstGeom>
          <a:noFill/>
          <a:ln>
            <a:noFill/>
          </a:ln>
        </p:spPr>
      </p:pic>
      <p:pic>
        <p:nvPicPr>
          <p:cNvPr id="403" name="Google Shape;403;p32"/>
          <p:cNvPicPr preferRelativeResize="0"/>
          <p:nvPr/>
        </p:nvPicPr>
        <p:blipFill>
          <a:blip r:embed="rId4">
            <a:alphaModFix/>
          </a:blip>
          <a:stretch>
            <a:fillRect/>
          </a:stretch>
        </p:blipFill>
        <p:spPr>
          <a:xfrm>
            <a:off x="6970525" y="3572962"/>
            <a:ext cx="5029754" cy="2829226"/>
          </a:xfrm>
          <a:prstGeom prst="rect">
            <a:avLst/>
          </a:prstGeom>
          <a:noFill/>
          <a:ln>
            <a:noFill/>
          </a:ln>
        </p:spPr>
      </p:pic>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2"/>
                                        </p:tgtEl>
                                        <p:attrNameLst>
                                          <p:attrName>style.visibility</p:attrName>
                                        </p:attrNameLst>
                                      </p:cBhvr>
                                      <p:to>
                                        <p:strVal val="visible"/>
                                      </p:to>
                                    </p:set>
                                    <p:animEffect transition="in" filter="fade">
                                      <p:cBhvr>
                                        <p:cTn id="7" dur="400"/>
                                        <p:tgtEl>
                                          <p:spTgt spid="402"/>
                                        </p:tgtEl>
                                      </p:cBhvr>
                                    </p:animEffect>
                                  </p:childTnLst>
                                </p:cTn>
                              </p:par>
                              <p:par>
                                <p:cTn id="8" presetID="10" presetClass="entr" presetSubtype="0" fill="hold" nodeType="withEffect">
                                  <p:stCondLst>
                                    <p:cond delay="0"/>
                                  </p:stCondLst>
                                  <p:childTnLst>
                                    <p:set>
                                      <p:cBhvr>
                                        <p:cTn id="9" dur="1" fill="hold">
                                          <p:stCondLst>
                                            <p:cond delay="0"/>
                                          </p:stCondLst>
                                        </p:cTn>
                                        <p:tgtEl>
                                          <p:spTgt spid="403"/>
                                        </p:tgtEl>
                                        <p:attrNameLst>
                                          <p:attrName>style.visibility</p:attrName>
                                        </p:attrNameLst>
                                      </p:cBhvr>
                                      <p:to>
                                        <p:strVal val="visible"/>
                                      </p:to>
                                    </p:set>
                                    <p:animEffect transition="in" filter="fade">
                                      <p:cBhvr>
                                        <p:cTn id="10" dur="400"/>
                                        <p:tgtEl>
                                          <p:spTgt spid="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33"/>
          <p:cNvSpPr/>
          <p:nvPr/>
        </p:nvSpPr>
        <p:spPr>
          <a:xfrm>
            <a:off x="735275" y="975900"/>
            <a:ext cx="1510500" cy="1269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txBox="1"/>
          <p:nvPr/>
        </p:nvSpPr>
        <p:spPr>
          <a:xfrm>
            <a:off x="2476500" y="4872050"/>
            <a:ext cx="92724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500" b="1"/>
              <a:t>Link:</a:t>
            </a:r>
            <a:r>
              <a:rPr lang="en-US" sz="2500" b="1" u="sng">
                <a:solidFill>
                  <a:schemeClr val="hlink"/>
                </a:solidFill>
                <a:hlinkClick r:id="rId3"/>
              </a:rPr>
              <a:t>https://drive.google.com/file/d/18WTmmTPVIKMQWcARAg5cu7Rj5KytGqKz/view?usp=sharing</a:t>
            </a:r>
            <a:endParaRPr sz="2500" b="1" u="sng">
              <a:solidFill>
                <a:srgbClr val="3C78D8"/>
              </a:solidFill>
            </a:endParaRPr>
          </a:p>
        </p:txBody>
      </p:sp>
      <p:pic>
        <p:nvPicPr>
          <p:cNvPr id="411" name="Google Shape;411;p33"/>
          <p:cNvPicPr preferRelativeResize="0"/>
          <p:nvPr/>
        </p:nvPicPr>
        <p:blipFill>
          <a:blip r:embed="rId4">
            <a:alphaModFix/>
          </a:blip>
          <a:stretch>
            <a:fillRect/>
          </a:stretch>
        </p:blipFill>
        <p:spPr>
          <a:xfrm>
            <a:off x="1449300" y="4739125"/>
            <a:ext cx="1107245" cy="1077300"/>
          </a:xfrm>
          <a:prstGeom prst="rect">
            <a:avLst/>
          </a:prstGeom>
          <a:noFill/>
          <a:ln>
            <a:noFill/>
          </a:ln>
        </p:spPr>
      </p:pic>
      <p:pic>
        <p:nvPicPr>
          <p:cNvPr id="412" name="Google Shape;412;p33"/>
          <p:cNvPicPr preferRelativeResize="0"/>
          <p:nvPr/>
        </p:nvPicPr>
        <p:blipFill>
          <a:blip r:embed="rId5">
            <a:alphaModFix/>
          </a:blip>
          <a:stretch>
            <a:fillRect/>
          </a:stretch>
        </p:blipFill>
        <p:spPr>
          <a:xfrm>
            <a:off x="8839200" y="632800"/>
            <a:ext cx="1510499" cy="1152950"/>
          </a:xfrm>
          <a:prstGeom prst="rect">
            <a:avLst/>
          </a:prstGeom>
          <a:noFill/>
          <a:ln>
            <a:noFill/>
          </a:ln>
        </p:spPr>
      </p:pic>
      <p:sp>
        <p:nvSpPr>
          <p:cNvPr id="413" name="Google Shape;413;p33"/>
          <p:cNvSpPr txBox="1">
            <a:spLocks noGrp="1"/>
          </p:cNvSpPr>
          <p:nvPr>
            <p:ph type="title"/>
          </p:nvPr>
        </p:nvSpPr>
        <p:spPr>
          <a:xfrm>
            <a:off x="1135500" y="2694800"/>
            <a:ext cx="7132200" cy="1082100"/>
          </a:xfrm>
          <a:prstGeom prst="rect">
            <a:avLst/>
          </a:prstGeom>
        </p:spPr>
        <p:txBody>
          <a:bodyPr spcFirstLastPara="1" wrap="square" lIns="0" tIns="0" rIns="0" bIns="0" anchor="t" anchorCtr="0">
            <a:normAutofit fontScale="90000"/>
          </a:bodyPr>
          <a:lstStyle/>
          <a:p>
            <a:pPr marL="0" lvl="0" indent="0" algn="ctr" rtl="0">
              <a:spcBef>
                <a:spcPts val="0"/>
              </a:spcBef>
              <a:spcAft>
                <a:spcPts val="0"/>
              </a:spcAft>
              <a:buNone/>
            </a:pPr>
            <a:r>
              <a:rPr lang="en-US" sz="8900" b="1">
                <a:latin typeface="Arial"/>
                <a:ea typeface="Arial"/>
                <a:cs typeface="Arial"/>
                <a:sym typeface="Arial"/>
              </a:rPr>
              <a:t>3D Animation</a:t>
            </a:r>
            <a:r>
              <a:rPr lang="en-US" sz="6900" b="1">
                <a:latin typeface="Arial"/>
                <a:ea typeface="Arial"/>
                <a:cs typeface="Arial"/>
                <a:sym typeface="Arial"/>
              </a:rPr>
              <a:t> </a:t>
            </a:r>
            <a:endParaRPr sz="6900" b="1">
              <a:latin typeface="Arial"/>
              <a:ea typeface="Arial"/>
              <a:cs typeface="Arial"/>
              <a:sym typeface="Arial"/>
            </a:endParaRPr>
          </a:p>
          <a:p>
            <a:pPr marL="0" lvl="0" indent="0" algn="ctr" rtl="0">
              <a:spcBef>
                <a:spcPts val="0"/>
              </a:spcBef>
              <a:spcAft>
                <a:spcPts val="0"/>
              </a:spcAft>
              <a:buNone/>
            </a:pPr>
            <a:endParaRPr sz="6900" b="1">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0"/>
                                        </p:tgtEl>
                                        <p:attrNameLst>
                                          <p:attrName>style.visibility</p:attrName>
                                        </p:attrNameLst>
                                      </p:cBhvr>
                                      <p:to>
                                        <p:strVal val="visible"/>
                                      </p:to>
                                    </p:set>
                                    <p:animEffect transition="in" filter="fade">
                                      <p:cBhvr>
                                        <p:cTn id="7" dur="300"/>
                                        <p:tgtEl>
                                          <p:spTgt spid="410"/>
                                        </p:tgtEl>
                                      </p:cBhvr>
                                    </p:animEffect>
                                  </p:childTnLst>
                                </p:cTn>
                              </p:par>
                              <p:par>
                                <p:cTn id="8" presetID="10" presetClass="entr" presetSubtype="0" fill="hold" nodeType="withEffect">
                                  <p:stCondLst>
                                    <p:cond delay="0"/>
                                  </p:stCondLst>
                                  <p:childTnLst>
                                    <p:set>
                                      <p:cBhvr>
                                        <p:cTn id="9" dur="1" fill="hold">
                                          <p:stCondLst>
                                            <p:cond delay="0"/>
                                          </p:stCondLst>
                                        </p:cTn>
                                        <p:tgtEl>
                                          <p:spTgt spid="411"/>
                                        </p:tgtEl>
                                        <p:attrNameLst>
                                          <p:attrName>style.visibility</p:attrName>
                                        </p:attrNameLst>
                                      </p:cBhvr>
                                      <p:to>
                                        <p:strVal val="visible"/>
                                      </p:to>
                                    </p:set>
                                    <p:animEffect transition="in" filter="fade">
                                      <p:cBhvr>
                                        <p:cTn id="10" dur="400"/>
                                        <p:tgtEl>
                                          <p:spTgt spid="411"/>
                                        </p:tgtEl>
                                      </p:cBhvr>
                                    </p:animEffect>
                                  </p:childTnLst>
                                </p:cTn>
                              </p:par>
                              <p:par>
                                <p:cTn id="11" presetID="10" presetClass="entr" presetSubtype="0" fill="hold" nodeType="withEffect">
                                  <p:stCondLst>
                                    <p:cond delay="0"/>
                                  </p:stCondLst>
                                  <p:childTnLst>
                                    <p:set>
                                      <p:cBhvr>
                                        <p:cTn id="12" dur="1" fill="hold">
                                          <p:stCondLst>
                                            <p:cond delay="0"/>
                                          </p:stCondLst>
                                        </p:cTn>
                                        <p:tgtEl>
                                          <p:spTgt spid="413"/>
                                        </p:tgtEl>
                                        <p:attrNameLst>
                                          <p:attrName>style.visibility</p:attrName>
                                        </p:attrNameLst>
                                      </p:cBhvr>
                                      <p:to>
                                        <p:strVal val="visible"/>
                                      </p:to>
                                    </p:set>
                                    <p:animEffect transition="in" filter="fade">
                                      <p:cBhvr>
                                        <p:cTn id="13" dur="200"/>
                                        <p:tgtEl>
                                          <p:spTgt spid="413"/>
                                        </p:tgtEl>
                                      </p:cBhvr>
                                    </p:animEffect>
                                  </p:childTnLst>
                                </p:cTn>
                              </p:par>
                              <p:par>
                                <p:cTn id="14" presetID="10" presetClass="entr" presetSubtype="0" fill="hold" nodeType="withEffect">
                                  <p:stCondLst>
                                    <p:cond delay="0"/>
                                  </p:stCondLst>
                                  <p:childTnLst>
                                    <p:set>
                                      <p:cBhvr>
                                        <p:cTn id="15" dur="1" fill="hold">
                                          <p:stCondLst>
                                            <p:cond delay="0"/>
                                          </p:stCondLst>
                                        </p:cTn>
                                        <p:tgtEl>
                                          <p:spTgt spid="412"/>
                                        </p:tgtEl>
                                        <p:attrNameLst>
                                          <p:attrName>style.visibility</p:attrName>
                                        </p:attrNameLst>
                                      </p:cBhvr>
                                      <p:to>
                                        <p:strVal val="visible"/>
                                      </p:to>
                                    </p:set>
                                    <p:animEffect transition="in" filter="fade">
                                      <p:cBhvr>
                                        <p:cTn id="16" dur="300"/>
                                        <p:tgtEl>
                                          <p:spTgt spid="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graphicFrame>
        <p:nvGraphicFramePr>
          <p:cNvPr id="218" name="Google Shape;218;p16"/>
          <p:cNvGraphicFramePr/>
          <p:nvPr/>
        </p:nvGraphicFramePr>
        <p:xfrm>
          <a:off x="1768503" y="1180678"/>
          <a:ext cx="8972475" cy="5397325"/>
        </p:xfrm>
        <a:graphic>
          <a:graphicData uri="http://schemas.openxmlformats.org/drawingml/2006/table">
            <a:tbl>
              <a:tblPr firstRow="1" bandRow="1">
                <a:noFill/>
                <a:tableStyleId>{2FFA8BB1-41BB-4999-8FD3-6D9813A58F00}</a:tableStyleId>
              </a:tblPr>
              <a:tblGrid>
                <a:gridCol w="2243125">
                  <a:extLst>
                    <a:ext uri="{9D8B030D-6E8A-4147-A177-3AD203B41FA5}">
                      <a16:colId xmlns:a16="http://schemas.microsoft.com/office/drawing/2014/main" val="20000"/>
                    </a:ext>
                  </a:extLst>
                </a:gridCol>
                <a:gridCol w="2775150">
                  <a:extLst>
                    <a:ext uri="{9D8B030D-6E8A-4147-A177-3AD203B41FA5}">
                      <a16:colId xmlns:a16="http://schemas.microsoft.com/office/drawing/2014/main" val="20001"/>
                    </a:ext>
                  </a:extLst>
                </a:gridCol>
                <a:gridCol w="1711075">
                  <a:extLst>
                    <a:ext uri="{9D8B030D-6E8A-4147-A177-3AD203B41FA5}">
                      <a16:colId xmlns:a16="http://schemas.microsoft.com/office/drawing/2014/main" val="20002"/>
                    </a:ext>
                  </a:extLst>
                </a:gridCol>
                <a:gridCol w="2243125">
                  <a:extLst>
                    <a:ext uri="{9D8B030D-6E8A-4147-A177-3AD203B41FA5}">
                      <a16:colId xmlns:a16="http://schemas.microsoft.com/office/drawing/2014/main" val="20003"/>
                    </a:ext>
                  </a:extLst>
                </a:gridCol>
              </a:tblGrid>
              <a:tr h="396250">
                <a:tc>
                  <a:txBody>
                    <a:bodyPr/>
                    <a:lstStyle/>
                    <a:p>
                      <a:pPr marL="0" marR="0" lvl="0" indent="0" algn="l" rtl="0">
                        <a:spcBef>
                          <a:spcPts val="0"/>
                        </a:spcBef>
                        <a:spcAft>
                          <a:spcPts val="0"/>
                        </a:spcAft>
                        <a:buNone/>
                      </a:pPr>
                      <a:endParaRPr sz="2000">
                        <a:latin typeface="Times New Roman"/>
                        <a:ea typeface="Times New Roman"/>
                        <a:cs typeface="Times New Roman"/>
                        <a:sym typeface="Times New Roman"/>
                      </a:endParaRPr>
                    </a:p>
                  </a:txBody>
                  <a:tcPr marL="91450" marR="91450" marT="45725" marB="45725"/>
                </a:tc>
                <a:tc>
                  <a:txBody>
                    <a:bodyPr/>
                    <a:lstStyle/>
                    <a:p>
                      <a:pPr marL="0" marR="0" lvl="0" indent="0" algn="ctr" rtl="0">
                        <a:spcBef>
                          <a:spcPts val="0"/>
                        </a:spcBef>
                        <a:spcAft>
                          <a:spcPts val="0"/>
                        </a:spcAft>
                        <a:buNone/>
                      </a:pPr>
                      <a:r>
                        <a:rPr lang="en-US" sz="2000">
                          <a:latin typeface="Arial"/>
                          <a:ea typeface="Arial"/>
                          <a:cs typeface="Arial"/>
                          <a:sym typeface="Arial"/>
                        </a:rPr>
                        <a:t>Name</a:t>
                      </a:r>
                      <a:endParaRPr sz="16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2000">
                          <a:latin typeface="Arial"/>
                          <a:ea typeface="Arial"/>
                          <a:cs typeface="Arial"/>
                          <a:sym typeface="Arial"/>
                        </a:rPr>
                        <a:t>Reg No</a:t>
                      </a:r>
                      <a:endParaRPr sz="16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2000">
                          <a:latin typeface="Arial"/>
                          <a:ea typeface="Arial"/>
                          <a:cs typeface="Arial"/>
                          <a:sym typeface="Arial"/>
                        </a:rPr>
                        <a:t>Photo</a:t>
                      </a:r>
                      <a:endParaRPr sz="1600">
                        <a:latin typeface="Arial"/>
                        <a:ea typeface="Arial"/>
                        <a:cs typeface="Arial"/>
                        <a:sym typeface="Arial"/>
                      </a:endParaRPr>
                    </a:p>
                  </a:txBody>
                  <a:tcPr marL="91450" marR="91450" marT="45725" marB="45725"/>
                </a:tc>
                <a:extLst>
                  <a:ext uri="{0D108BD9-81ED-4DB2-BD59-A6C34878D82A}">
                    <a16:rowId xmlns:a16="http://schemas.microsoft.com/office/drawing/2014/main" val="10000"/>
                  </a:ext>
                </a:extLst>
              </a:tr>
              <a:tr h="977675">
                <a:tc>
                  <a:txBody>
                    <a:bodyPr/>
                    <a:lstStyle/>
                    <a:p>
                      <a:pPr marL="0" marR="0" lvl="0" indent="0" algn="l" rtl="0">
                        <a:spcBef>
                          <a:spcPts val="0"/>
                        </a:spcBef>
                        <a:spcAft>
                          <a:spcPts val="0"/>
                        </a:spcAft>
                        <a:buNone/>
                      </a:pPr>
                      <a:r>
                        <a:rPr lang="en-US" sz="2000">
                          <a:latin typeface="Arial"/>
                          <a:ea typeface="Arial"/>
                          <a:cs typeface="Arial"/>
                          <a:sym typeface="Arial"/>
                        </a:rPr>
                        <a:t>Group leader</a:t>
                      </a:r>
                      <a:endParaRPr sz="16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2000">
                          <a:latin typeface="Arial"/>
                          <a:ea typeface="Arial"/>
                          <a:cs typeface="Arial"/>
                          <a:sym typeface="Arial"/>
                        </a:rPr>
                        <a:t>GITHMI P H</a:t>
                      </a:r>
                      <a:endParaRPr sz="16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2000">
                          <a:latin typeface="Arial"/>
                          <a:ea typeface="Arial"/>
                          <a:cs typeface="Arial"/>
                          <a:sym typeface="Arial"/>
                        </a:rPr>
                        <a:t>204061V</a:t>
                      </a:r>
                      <a:endParaRPr sz="1600">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endParaRPr sz="2000">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1"/>
                  </a:ext>
                </a:extLst>
              </a:tr>
              <a:tr h="1005850">
                <a:tc>
                  <a:txBody>
                    <a:bodyPr/>
                    <a:lstStyle/>
                    <a:p>
                      <a:pPr marL="0" marR="0" lvl="0" indent="0" algn="l" rtl="0">
                        <a:spcBef>
                          <a:spcPts val="0"/>
                        </a:spcBef>
                        <a:spcAft>
                          <a:spcPts val="0"/>
                        </a:spcAft>
                        <a:buNone/>
                      </a:pPr>
                      <a:r>
                        <a:rPr lang="en-US" sz="2000">
                          <a:latin typeface="Arial"/>
                          <a:ea typeface="Arial"/>
                          <a:cs typeface="Arial"/>
                          <a:sym typeface="Arial"/>
                        </a:rPr>
                        <a:t>Participant 1</a:t>
                      </a:r>
                      <a:endParaRPr sz="1600">
                        <a:latin typeface="Arial"/>
                        <a:ea typeface="Arial"/>
                        <a:cs typeface="Arial"/>
                        <a:sym typeface="Arial"/>
                      </a:endParaRPr>
                    </a:p>
                  </a:txBody>
                  <a:tcPr marL="91450" marR="91450" marT="45725" marB="45725"/>
                </a:tc>
                <a:tc>
                  <a:txBody>
                    <a:bodyPr/>
                    <a:lstStyle/>
                    <a:p>
                      <a:pPr marL="0" lvl="0" indent="0" algn="ctr" rtl="0">
                        <a:spcBef>
                          <a:spcPts val="0"/>
                        </a:spcBef>
                        <a:spcAft>
                          <a:spcPts val="0"/>
                        </a:spcAft>
                        <a:buClr>
                          <a:schemeClr val="dk1"/>
                        </a:buClr>
                        <a:buFont typeface="Arial"/>
                        <a:buNone/>
                      </a:pPr>
                      <a:r>
                        <a:rPr lang="en-US" sz="2000">
                          <a:latin typeface="Arial"/>
                          <a:ea typeface="Arial"/>
                          <a:cs typeface="Arial"/>
                          <a:sym typeface="Arial"/>
                        </a:rPr>
                        <a:t>PERERA W C P I</a:t>
                      </a:r>
                      <a:endParaRPr sz="16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2000">
                          <a:latin typeface="Arial"/>
                          <a:ea typeface="Arial"/>
                          <a:cs typeface="Arial"/>
                          <a:sym typeface="Arial"/>
                        </a:rPr>
                        <a:t>204157V</a:t>
                      </a:r>
                      <a:endParaRPr sz="1600">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endParaRPr sz="2000">
                        <a:latin typeface="Times New Roman"/>
                        <a:ea typeface="Times New Roman"/>
                        <a:cs typeface="Times New Roman"/>
                        <a:sym typeface="Times New Roman"/>
                      </a:endParaRPr>
                    </a:p>
                    <a:p>
                      <a:pPr marL="0" marR="0" lvl="0" indent="0" algn="l" rtl="0">
                        <a:spcBef>
                          <a:spcPts val="0"/>
                        </a:spcBef>
                        <a:spcAft>
                          <a:spcPts val="0"/>
                        </a:spcAft>
                        <a:buNone/>
                      </a:pPr>
                      <a:endParaRPr sz="2000">
                        <a:latin typeface="Times New Roman"/>
                        <a:ea typeface="Times New Roman"/>
                        <a:cs typeface="Times New Roman"/>
                        <a:sym typeface="Times New Roman"/>
                      </a:endParaRPr>
                    </a:p>
                    <a:p>
                      <a:pPr marL="0" marR="0" lvl="0" indent="0" algn="l" rtl="0">
                        <a:spcBef>
                          <a:spcPts val="0"/>
                        </a:spcBef>
                        <a:spcAft>
                          <a:spcPts val="0"/>
                        </a:spcAft>
                        <a:buNone/>
                      </a:pPr>
                      <a:endParaRPr sz="2000">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2"/>
                  </a:ext>
                </a:extLst>
              </a:tr>
              <a:tr h="1005850">
                <a:tc>
                  <a:txBody>
                    <a:bodyPr/>
                    <a:lstStyle/>
                    <a:p>
                      <a:pPr marL="0" marR="0" lvl="0" indent="0" algn="l" rtl="0">
                        <a:lnSpc>
                          <a:spcPct val="100000"/>
                        </a:lnSpc>
                        <a:spcBef>
                          <a:spcPts val="0"/>
                        </a:spcBef>
                        <a:spcAft>
                          <a:spcPts val="0"/>
                        </a:spcAft>
                        <a:buClr>
                          <a:schemeClr val="lt1"/>
                        </a:buClr>
                        <a:buSzPts val="1800"/>
                        <a:buFont typeface="Libre Franklin"/>
                        <a:buNone/>
                      </a:pPr>
                      <a:r>
                        <a:rPr lang="en-US" sz="2000">
                          <a:latin typeface="Arial"/>
                          <a:ea typeface="Arial"/>
                          <a:cs typeface="Arial"/>
                          <a:sym typeface="Arial"/>
                        </a:rPr>
                        <a:t>Participant 2</a:t>
                      </a:r>
                      <a:endParaRPr sz="16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2000">
                          <a:latin typeface="Arial"/>
                          <a:ea typeface="Arial"/>
                          <a:cs typeface="Arial"/>
                          <a:sym typeface="Arial"/>
                        </a:rPr>
                        <a:t>SUDUSINGHE N E </a:t>
                      </a:r>
                      <a:endParaRPr sz="2000">
                        <a:latin typeface="Arial"/>
                        <a:ea typeface="Arial"/>
                        <a:cs typeface="Arial"/>
                        <a:sym typeface="Arial"/>
                      </a:endParaRPr>
                    </a:p>
                  </a:txBody>
                  <a:tcPr marL="91450" marR="91450" marT="45725" marB="45725"/>
                </a:tc>
                <a:tc>
                  <a:txBody>
                    <a:bodyPr/>
                    <a:lstStyle/>
                    <a:p>
                      <a:pPr marL="0" lvl="0" indent="0" algn="ctr" rtl="0">
                        <a:spcBef>
                          <a:spcPts val="0"/>
                        </a:spcBef>
                        <a:spcAft>
                          <a:spcPts val="0"/>
                        </a:spcAft>
                        <a:buClr>
                          <a:schemeClr val="dk1"/>
                        </a:buClr>
                        <a:buFont typeface="Arial"/>
                        <a:buNone/>
                      </a:pPr>
                      <a:r>
                        <a:rPr lang="en-US" sz="2000">
                          <a:latin typeface="Arial"/>
                          <a:ea typeface="Arial"/>
                          <a:cs typeface="Arial"/>
                          <a:sym typeface="Arial"/>
                        </a:rPr>
                        <a:t>204208F</a:t>
                      </a:r>
                      <a:endParaRPr sz="1600">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endParaRPr sz="2000">
                        <a:latin typeface="Times New Roman"/>
                        <a:ea typeface="Times New Roman"/>
                        <a:cs typeface="Times New Roman"/>
                        <a:sym typeface="Times New Roman"/>
                      </a:endParaRPr>
                    </a:p>
                    <a:p>
                      <a:pPr marL="0" marR="0" lvl="0" indent="0" algn="l" rtl="0">
                        <a:spcBef>
                          <a:spcPts val="0"/>
                        </a:spcBef>
                        <a:spcAft>
                          <a:spcPts val="0"/>
                        </a:spcAft>
                        <a:buNone/>
                      </a:pPr>
                      <a:endParaRPr sz="2000">
                        <a:latin typeface="Times New Roman"/>
                        <a:ea typeface="Times New Roman"/>
                        <a:cs typeface="Times New Roman"/>
                        <a:sym typeface="Times New Roman"/>
                      </a:endParaRPr>
                    </a:p>
                    <a:p>
                      <a:pPr marL="0" marR="0" lvl="0" indent="0" algn="l" rtl="0">
                        <a:spcBef>
                          <a:spcPts val="0"/>
                        </a:spcBef>
                        <a:spcAft>
                          <a:spcPts val="0"/>
                        </a:spcAft>
                        <a:buNone/>
                      </a:pPr>
                      <a:endParaRPr sz="2000">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3"/>
                  </a:ext>
                </a:extLst>
              </a:tr>
              <a:tr h="1005850">
                <a:tc>
                  <a:txBody>
                    <a:bodyPr/>
                    <a:lstStyle/>
                    <a:p>
                      <a:pPr marL="0" marR="0" lvl="0" indent="0" algn="l" rtl="0">
                        <a:lnSpc>
                          <a:spcPct val="100000"/>
                        </a:lnSpc>
                        <a:spcBef>
                          <a:spcPts val="0"/>
                        </a:spcBef>
                        <a:spcAft>
                          <a:spcPts val="0"/>
                        </a:spcAft>
                        <a:buClr>
                          <a:schemeClr val="lt1"/>
                        </a:buClr>
                        <a:buSzPts val="1800"/>
                        <a:buFont typeface="Libre Franklin"/>
                        <a:buNone/>
                      </a:pPr>
                      <a:r>
                        <a:rPr lang="en-US" sz="2000">
                          <a:latin typeface="Arial"/>
                          <a:ea typeface="Arial"/>
                          <a:cs typeface="Arial"/>
                          <a:sym typeface="Arial"/>
                        </a:rPr>
                        <a:t>Participant 3</a:t>
                      </a:r>
                      <a:endParaRPr sz="16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2000">
                          <a:latin typeface="Arial"/>
                          <a:ea typeface="Arial"/>
                          <a:cs typeface="Arial"/>
                          <a:sym typeface="Arial"/>
                        </a:rPr>
                        <a:t>NISHSHANKA W L A</a:t>
                      </a:r>
                      <a:endParaRPr sz="16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2000">
                          <a:latin typeface="Arial"/>
                          <a:ea typeface="Arial"/>
                          <a:cs typeface="Arial"/>
                          <a:sym typeface="Arial"/>
                        </a:rPr>
                        <a:t>204142V</a:t>
                      </a:r>
                      <a:endParaRPr sz="1600">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endParaRPr sz="2000">
                        <a:latin typeface="Times New Roman"/>
                        <a:ea typeface="Times New Roman"/>
                        <a:cs typeface="Times New Roman"/>
                        <a:sym typeface="Times New Roman"/>
                      </a:endParaRPr>
                    </a:p>
                    <a:p>
                      <a:pPr marL="0" marR="0" lvl="0" indent="0" algn="l" rtl="0">
                        <a:spcBef>
                          <a:spcPts val="0"/>
                        </a:spcBef>
                        <a:spcAft>
                          <a:spcPts val="0"/>
                        </a:spcAft>
                        <a:buNone/>
                      </a:pPr>
                      <a:endParaRPr sz="2000">
                        <a:latin typeface="Times New Roman"/>
                        <a:ea typeface="Times New Roman"/>
                        <a:cs typeface="Times New Roman"/>
                        <a:sym typeface="Times New Roman"/>
                      </a:endParaRPr>
                    </a:p>
                    <a:p>
                      <a:pPr marL="0" marR="0" lvl="0" indent="0" algn="l" rtl="0">
                        <a:spcBef>
                          <a:spcPts val="0"/>
                        </a:spcBef>
                        <a:spcAft>
                          <a:spcPts val="0"/>
                        </a:spcAft>
                        <a:buNone/>
                      </a:pPr>
                      <a:endParaRPr sz="2000">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4"/>
                  </a:ext>
                </a:extLst>
              </a:tr>
              <a:tr h="1005850">
                <a:tc>
                  <a:txBody>
                    <a:bodyPr/>
                    <a:lstStyle/>
                    <a:p>
                      <a:pPr marL="0" marR="0" lvl="0" indent="0" algn="l" rtl="0">
                        <a:lnSpc>
                          <a:spcPct val="100000"/>
                        </a:lnSpc>
                        <a:spcBef>
                          <a:spcPts val="0"/>
                        </a:spcBef>
                        <a:spcAft>
                          <a:spcPts val="0"/>
                        </a:spcAft>
                        <a:buClr>
                          <a:schemeClr val="lt1"/>
                        </a:buClr>
                        <a:buSzPts val="1800"/>
                        <a:buFont typeface="Libre Franklin"/>
                        <a:buNone/>
                      </a:pPr>
                      <a:r>
                        <a:rPr lang="en-US" sz="2000">
                          <a:latin typeface="Arial"/>
                          <a:ea typeface="Arial"/>
                          <a:cs typeface="Arial"/>
                          <a:sym typeface="Arial"/>
                        </a:rPr>
                        <a:t>Participant 4</a:t>
                      </a:r>
                      <a:endParaRPr sz="16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2000">
                          <a:latin typeface="Arial"/>
                          <a:ea typeface="Arial"/>
                          <a:cs typeface="Arial"/>
                          <a:sym typeface="Arial"/>
                        </a:rPr>
                        <a:t>SWANTHRA W K M</a:t>
                      </a:r>
                      <a:endParaRPr sz="16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2000">
                          <a:latin typeface="Arial"/>
                          <a:ea typeface="Arial"/>
                          <a:cs typeface="Arial"/>
                          <a:sym typeface="Arial"/>
                        </a:rPr>
                        <a:t>204210E</a:t>
                      </a:r>
                      <a:endParaRPr sz="1600">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endParaRPr sz="2000">
                        <a:latin typeface="Times New Roman"/>
                        <a:ea typeface="Times New Roman"/>
                        <a:cs typeface="Times New Roman"/>
                        <a:sym typeface="Times New Roman"/>
                      </a:endParaRPr>
                    </a:p>
                    <a:p>
                      <a:pPr marL="0" marR="0" lvl="0" indent="0" algn="l" rtl="0">
                        <a:spcBef>
                          <a:spcPts val="0"/>
                        </a:spcBef>
                        <a:spcAft>
                          <a:spcPts val="0"/>
                        </a:spcAft>
                        <a:buNone/>
                      </a:pPr>
                      <a:endParaRPr sz="2000">
                        <a:latin typeface="Times New Roman"/>
                        <a:ea typeface="Times New Roman"/>
                        <a:cs typeface="Times New Roman"/>
                        <a:sym typeface="Times New Roman"/>
                      </a:endParaRPr>
                    </a:p>
                    <a:p>
                      <a:pPr marL="0" marR="0" lvl="0" indent="0" algn="l" rtl="0">
                        <a:spcBef>
                          <a:spcPts val="0"/>
                        </a:spcBef>
                        <a:spcAft>
                          <a:spcPts val="0"/>
                        </a:spcAft>
                        <a:buNone/>
                      </a:pPr>
                      <a:endParaRPr sz="2000">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5"/>
                  </a:ext>
                </a:extLst>
              </a:tr>
            </a:tbl>
          </a:graphicData>
        </a:graphic>
      </p:graphicFrame>
      <p:sp>
        <p:nvSpPr>
          <p:cNvPr id="219" name="Google Shape;219;p16"/>
          <p:cNvSpPr txBox="1">
            <a:spLocks noGrp="1"/>
          </p:cNvSpPr>
          <p:nvPr>
            <p:ph type="title"/>
          </p:nvPr>
        </p:nvSpPr>
        <p:spPr>
          <a:xfrm>
            <a:off x="432473" y="388188"/>
            <a:ext cx="4941477" cy="610863"/>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4400"/>
              <a:buFont typeface="Franklin Gothic"/>
              <a:buNone/>
            </a:pPr>
            <a:r>
              <a:rPr lang="en-US" sz="4500">
                <a:latin typeface="Times New Roman"/>
                <a:ea typeface="Times New Roman"/>
                <a:cs typeface="Times New Roman"/>
                <a:sym typeface="Times New Roman"/>
              </a:rPr>
              <a:t>Group Members</a:t>
            </a:r>
            <a:endParaRPr sz="4500">
              <a:latin typeface="Times New Roman"/>
              <a:ea typeface="Times New Roman"/>
              <a:cs typeface="Times New Roman"/>
              <a:sym typeface="Times New Roman"/>
            </a:endParaRPr>
          </a:p>
        </p:txBody>
      </p:sp>
      <p:pic>
        <p:nvPicPr>
          <p:cNvPr id="220" name="Google Shape;220;p16"/>
          <p:cNvPicPr preferRelativeResize="0"/>
          <p:nvPr/>
        </p:nvPicPr>
        <p:blipFill rotWithShape="1">
          <a:blip r:embed="rId3">
            <a:alphaModFix/>
          </a:blip>
          <a:srcRect/>
          <a:stretch/>
        </p:blipFill>
        <p:spPr>
          <a:xfrm>
            <a:off x="9258354" y="2627507"/>
            <a:ext cx="704000" cy="881491"/>
          </a:xfrm>
          <a:prstGeom prst="rect">
            <a:avLst/>
          </a:prstGeom>
          <a:noFill/>
          <a:ln>
            <a:noFill/>
          </a:ln>
        </p:spPr>
      </p:pic>
      <p:pic>
        <p:nvPicPr>
          <p:cNvPr id="221" name="Google Shape;221;p16"/>
          <p:cNvPicPr preferRelativeResize="0"/>
          <p:nvPr/>
        </p:nvPicPr>
        <p:blipFill rotWithShape="1">
          <a:blip r:embed="rId4">
            <a:alphaModFix/>
          </a:blip>
          <a:srcRect/>
          <a:stretch/>
        </p:blipFill>
        <p:spPr>
          <a:xfrm>
            <a:off x="9258302" y="4642860"/>
            <a:ext cx="704114" cy="905289"/>
          </a:xfrm>
          <a:prstGeom prst="rect">
            <a:avLst/>
          </a:prstGeom>
          <a:noFill/>
          <a:ln>
            <a:noFill/>
          </a:ln>
        </p:spPr>
      </p:pic>
      <p:pic>
        <p:nvPicPr>
          <p:cNvPr id="222" name="Google Shape;222;p16"/>
          <p:cNvPicPr preferRelativeResize="0"/>
          <p:nvPr/>
        </p:nvPicPr>
        <p:blipFill rotWithShape="1">
          <a:blip r:embed="rId5">
            <a:alphaModFix/>
          </a:blip>
          <a:srcRect/>
          <a:stretch/>
        </p:blipFill>
        <p:spPr>
          <a:xfrm>
            <a:off x="9258366" y="5672722"/>
            <a:ext cx="704000" cy="905288"/>
          </a:xfrm>
          <a:prstGeom prst="rect">
            <a:avLst/>
          </a:prstGeom>
          <a:noFill/>
          <a:ln>
            <a:noFill/>
          </a:ln>
        </p:spPr>
      </p:pic>
      <p:pic>
        <p:nvPicPr>
          <p:cNvPr id="223" name="Google Shape;223;p16"/>
          <p:cNvPicPr preferRelativeResize="0"/>
          <p:nvPr/>
        </p:nvPicPr>
        <p:blipFill rotWithShape="1">
          <a:blip r:embed="rId6">
            <a:alphaModFix/>
          </a:blip>
          <a:srcRect l="14694" r="14040"/>
          <a:stretch/>
        </p:blipFill>
        <p:spPr>
          <a:xfrm>
            <a:off x="9261510" y="3581564"/>
            <a:ext cx="697719" cy="988718"/>
          </a:xfrm>
          <a:prstGeom prst="rect">
            <a:avLst/>
          </a:prstGeom>
          <a:noFill/>
          <a:ln>
            <a:noFill/>
          </a:ln>
        </p:spPr>
      </p:pic>
      <p:pic>
        <p:nvPicPr>
          <p:cNvPr id="224" name="Google Shape;224;p16"/>
          <p:cNvPicPr preferRelativeResize="0"/>
          <p:nvPr/>
        </p:nvPicPr>
        <p:blipFill rotWithShape="1">
          <a:blip r:embed="rId7">
            <a:alphaModFix/>
          </a:blip>
          <a:srcRect/>
          <a:stretch/>
        </p:blipFill>
        <p:spPr>
          <a:xfrm>
            <a:off x="9258290" y="1576916"/>
            <a:ext cx="704113" cy="905437"/>
          </a:xfrm>
          <a:prstGeom prst="rect">
            <a:avLst/>
          </a:prstGeom>
          <a:noFill/>
          <a:ln>
            <a:noFill/>
          </a:ln>
        </p:spPr>
      </p:pic>
      <p:sp>
        <p:nvSpPr>
          <p:cNvPr id="225" name="Google Shape;225;p16"/>
          <p:cNvSpPr txBox="1">
            <a:spLocks noGrp="1"/>
          </p:cNvSpPr>
          <p:nvPr>
            <p:ph type="sldNum" idx="12"/>
          </p:nvPr>
        </p:nvSpPr>
        <p:spPr>
          <a:xfrm>
            <a:off x="971550" y="6332220"/>
            <a:ext cx="523200" cy="247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US"/>
              <a:t>2</a:t>
            </a:fld>
            <a:endParaRP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9"/>
                                        </p:tgtEl>
                                        <p:attrNameLst>
                                          <p:attrName>style.visibility</p:attrName>
                                        </p:attrNameLst>
                                      </p:cBhvr>
                                      <p:to>
                                        <p:strVal val="visible"/>
                                      </p:to>
                                    </p:set>
                                    <p:animEffect transition="in" filter="fade">
                                      <p:cBhvr>
                                        <p:cTn id="7" dur="400"/>
                                        <p:tgtEl>
                                          <p:spTgt spid="219"/>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218"/>
                                        </p:tgtEl>
                                        <p:attrNameLst>
                                          <p:attrName>style.visibility</p:attrName>
                                        </p:attrNameLst>
                                      </p:cBhvr>
                                      <p:to>
                                        <p:strVal val="visible"/>
                                      </p:to>
                                    </p:set>
                                    <p:animEffect transition="in" filter="fade">
                                      <p:cBhvr>
                                        <p:cTn id="11" dur="10"/>
                                        <p:tgtEl>
                                          <p:spTgt spid="218"/>
                                        </p:tgtEl>
                                      </p:cBhvr>
                                    </p:animEffect>
                                  </p:childTnLst>
                                </p:cTn>
                              </p:par>
                              <p:par>
                                <p:cTn id="12" presetID="10" presetClass="entr" presetSubtype="0" fill="hold" nodeType="withEffect">
                                  <p:stCondLst>
                                    <p:cond delay="0"/>
                                  </p:stCondLst>
                                  <p:childTnLst>
                                    <p:set>
                                      <p:cBhvr>
                                        <p:cTn id="13" dur="1" fill="hold">
                                          <p:stCondLst>
                                            <p:cond delay="0"/>
                                          </p:stCondLst>
                                        </p:cTn>
                                        <p:tgtEl>
                                          <p:spTgt spid="223"/>
                                        </p:tgtEl>
                                        <p:attrNameLst>
                                          <p:attrName>style.visibility</p:attrName>
                                        </p:attrNameLst>
                                      </p:cBhvr>
                                      <p:to>
                                        <p:strVal val="visible"/>
                                      </p:to>
                                    </p:set>
                                    <p:animEffect transition="in" filter="fade">
                                      <p:cBhvr>
                                        <p:cTn id="14" dur="500"/>
                                        <p:tgtEl>
                                          <p:spTgt spid="223"/>
                                        </p:tgtEl>
                                      </p:cBhvr>
                                    </p:animEffect>
                                  </p:childTnLst>
                                </p:cTn>
                              </p:par>
                              <p:par>
                                <p:cTn id="15" presetID="10" presetClass="entr" presetSubtype="0" fill="hold" nodeType="withEffect">
                                  <p:stCondLst>
                                    <p:cond delay="0"/>
                                  </p:stCondLst>
                                  <p:childTnLst>
                                    <p:set>
                                      <p:cBhvr>
                                        <p:cTn id="16" dur="1" fill="hold">
                                          <p:stCondLst>
                                            <p:cond delay="0"/>
                                          </p:stCondLst>
                                        </p:cTn>
                                        <p:tgtEl>
                                          <p:spTgt spid="220"/>
                                        </p:tgtEl>
                                        <p:attrNameLst>
                                          <p:attrName>style.visibility</p:attrName>
                                        </p:attrNameLst>
                                      </p:cBhvr>
                                      <p:to>
                                        <p:strVal val="visible"/>
                                      </p:to>
                                    </p:set>
                                    <p:animEffect transition="in" filter="fade">
                                      <p:cBhvr>
                                        <p:cTn id="17" dur="500"/>
                                        <p:tgtEl>
                                          <p:spTgt spid="220"/>
                                        </p:tgtEl>
                                      </p:cBhvr>
                                    </p:animEffect>
                                  </p:childTnLst>
                                </p:cTn>
                              </p:par>
                              <p:par>
                                <p:cTn id="18" presetID="10" presetClass="entr" presetSubtype="0" fill="hold" nodeType="withEffect">
                                  <p:stCondLst>
                                    <p:cond delay="0"/>
                                  </p:stCondLst>
                                  <p:childTnLst>
                                    <p:set>
                                      <p:cBhvr>
                                        <p:cTn id="19" dur="1" fill="hold">
                                          <p:stCondLst>
                                            <p:cond delay="0"/>
                                          </p:stCondLst>
                                        </p:cTn>
                                        <p:tgtEl>
                                          <p:spTgt spid="221"/>
                                        </p:tgtEl>
                                        <p:attrNameLst>
                                          <p:attrName>style.visibility</p:attrName>
                                        </p:attrNameLst>
                                      </p:cBhvr>
                                      <p:to>
                                        <p:strVal val="visible"/>
                                      </p:to>
                                    </p:set>
                                    <p:animEffect transition="in" filter="fade">
                                      <p:cBhvr>
                                        <p:cTn id="20" dur="500"/>
                                        <p:tgtEl>
                                          <p:spTgt spid="221"/>
                                        </p:tgtEl>
                                      </p:cBhvr>
                                    </p:animEffect>
                                  </p:childTnLst>
                                </p:cTn>
                              </p:par>
                              <p:par>
                                <p:cTn id="21" presetID="10" presetClass="entr" presetSubtype="0" fill="hold" nodeType="withEffect">
                                  <p:stCondLst>
                                    <p:cond delay="0"/>
                                  </p:stCondLst>
                                  <p:childTnLst>
                                    <p:set>
                                      <p:cBhvr>
                                        <p:cTn id="22" dur="1" fill="hold">
                                          <p:stCondLst>
                                            <p:cond delay="0"/>
                                          </p:stCondLst>
                                        </p:cTn>
                                        <p:tgtEl>
                                          <p:spTgt spid="222"/>
                                        </p:tgtEl>
                                        <p:attrNameLst>
                                          <p:attrName>style.visibility</p:attrName>
                                        </p:attrNameLst>
                                      </p:cBhvr>
                                      <p:to>
                                        <p:strVal val="visible"/>
                                      </p:to>
                                    </p:set>
                                    <p:animEffect transition="in" filter="fade">
                                      <p:cBhvr>
                                        <p:cTn id="23" dur="500"/>
                                        <p:tgtEl>
                                          <p:spTgt spid="222"/>
                                        </p:tgtEl>
                                      </p:cBhvr>
                                    </p:animEffect>
                                  </p:childTnLst>
                                </p:cTn>
                              </p:par>
                              <p:par>
                                <p:cTn id="24" presetID="10" presetClass="entr" presetSubtype="0" fill="hold" nodeType="withEffect">
                                  <p:stCondLst>
                                    <p:cond delay="0"/>
                                  </p:stCondLst>
                                  <p:childTnLst>
                                    <p:set>
                                      <p:cBhvr>
                                        <p:cTn id="25" dur="1" fill="hold">
                                          <p:stCondLst>
                                            <p:cond delay="0"/>
                                          </p:stCondLst>
                                        </p:cTn>
                                        <p:tgtEl>
                                          <p:spTgt spid="224"/>
                                        </p:tgtEl>
                                        <p:attrNameLst>
                                          <p:attrName>style.visibility</p:attrName>
                                        </p:attrNameLst>
                                      </p:cBhvr>
                                      <p:to>
                                        <p:strVal val="visible"/>
                                      </p:to>
                                    </p:set>
                                    <p:animEffect transition="in" filter="fade">
                                      <p:cBhvr>
                                        <p:cTn id="26" dur="5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72221D6-5D0A-48E9-9819-7EF7A63B906B}"/>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20</a:t>
            </a:fld>
            <a:endParaRPr lang="en-US">
              <a:latin typeface="Libre Franklin"/>
              <a:ea typeface="Libre Franklin"/>
              <a:cs typeface="Libre Franklin"/>
              <a:sym typeface="Libre Franklin"/>
            </a:endParaRPr>
          </a:p>
        </p:txBody>
      </p:sp>
      <p:sp>
        <p:nvSpPr>
          <p:cNvPr id="2" name="TextBox 1">
            <a:extLst>
              <a:ext uri="{FF2B5EF4-FFF2-40B4-BE49-F238E27FC236}">
                <a16:creationId xmlns:a16="http://schemas.microsoft.com/office/drawing/2014/main" id="{1DA745EE-1FDB-474D-91D1-A81FAB6A19BB}"/>
              </a:ext>
            </a:extLst>
          </p:cNvPr>
          <p:cNvSpPr txBox="1"/>
          <p:nvPr/>
        </p:nvSpPr>
        <p:spPr>
          <a:xfrm>
            <a:off x="2761861" y="2481943"/>
            <a:ext cx="7772400" cy="1015663"/>
          </a:xfrm>
          <a:prstGeom prst="rect">
            <a:avLst/>
          </a:prstGeom>
          <a:noFill/>
        </p:spPr>
        <p:txBody>
          <a:bodyPr wrap="square" rtlCol="0">
            <a:spAutoFit/>
          </a:bodyPr>
          <a:lstStyle/>
          <a:p>
            <a:r>
              <a:rPr lang="en-US" sz="6000" dirty="0"/>
              <a:t>Insert the video</a:t>
            </a:r>
          </a:p>
        </p:txBody>
      </p:sp>
    </p:spTree>
    <p:extLst>
      <p:ext uri="{BB962C8B-B14F-4D97-AF65-F5344CB8AC3E}">
        <p14:creationId xmlns:p14="http://schemas.microsoft.com/office/powerpoint/2010/main" val="3699842838"/>
      </p:ext>
    </p:extLst>
  </p:cSld>
  <p:clrMapOvr>
    <a:masterClrMapping/>
  </p:clrMapOvr>
  <p:transition spd="slow">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4"/>
          <p:cNvSpPr txBox="1">
            <a:spLocks noGrp="1"/>
          </p:cNvSpPr>
          <p:nvPr>
            <p:ph type="title"/>
          </p:nvPr>
        </p:nvSpPr>
        <p:spPr>
          <a:xfrm>
            <a:off x="971551" y="876300"/>
            <a:ext cx="7056000" cy="6108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4400"/>
              <a:buFont typeface="Franklin Gothic"/>
              <a:buNone/>
            </a:pPr>
            <a:r>
              <a:rPr lang="en-US" sz="4500">
                <a:latin typeface="Arial"/>
                <a:ea typeface="Arial"/>
                <a:cs typeface="Arial"/>
                <a:sym typeface="Arial"/>
              </a:rPr>
              <a:t>Resource Required</a:t>
            </a:r>
            <a:endParaRPr sz="4500">
              <a:latin typeface="Arial"/>
              <a:ea typeface="Arial"/>
              <a:cs typeface="Arial"/>
              <a:sym typeface="Arial"/>
            </a:endParaRPr>
          </a:p>
        </p:txBody>
      </p:sp>
      <p:sp>
        <p:nvSpPr>
          <p:cNvPr id="419" name="Google Shape;419;p34"/>
          <p:cNvSpPr txBox="1">
            <a:spLocks noGrp="1"/>
          </p:cNvSpPr>
          <p:nvPr>
            <p:ph type="body" idx="3"/>
          </p:nvPr>
        </p:nvSpPr>
        <p:spPr>
          <a:xfrm>
            <a:off x="1238245" y="2400665"/>
            <a:ext cx="4838700" cy="636900"/>
          </a:xfrm>
          <a:prstGeom prst="rect">
            <a:avLst/>
          </a:prstGeom>
          <a:noFill/>
          <a:ln>
            <a:noFill/>
          </a:ln>
        </p:spPr>
        <p:txBody>
          <a:bodyPr spcFirstLastPara="1" wrap="square" lIns="91425" tIns="45700" rIns="91425" bIns="45700" anchor="t" anchorCtr="0">
            <a:noAutofit/>
          </a:bodyPr>
          <a:lstStyle/>
          <a:p>
            <a:pPr marL="342900" lvl="0" indent="-355600" algn="l" rtl="0">
              <a:lnSpc>
                <a:spcPct val="90000"/>
              </a:lnSpc>
              <a:spcBef>
                <a:spcPts val="0"/>
              </a:spcBef>
              <a:spcAft>
                <a:spcPts val="0"/>
              </a:spcAft>
              <a:buClr>
                <a:schemeClr val="dk1"/>
              </a:buClr>
              <a:buSzPts val="2600"/>
              <a:buChar char="⮚"/>
            </a:pPr>
            <a:r>
              <a:rPr lang="en-US" sz="2600">
                <a:latin typeface="Arial"/>
                <a:ea typeface="Arial"/>
                <a:cs typeface="Arial"/>
                <a:sym typeface="Arial"/>
              </a:rPr>
              <a:t>Ph Sensor</a:t>
            </a:r>
            <a:endParaRPr sz="1800">
              <a:latin typeface="Arial"/>
              <a:ea typeface="Arial"/>
              <a:cs typeface="Arial"/>
              <a:sym typeface="Arial"/>
            </a:endParaRPr>
          </a:p>
          <a:p>
            <a:pPr marL="342900" lvl="0" indent="-355600" algn="l" rtl="0">
              <a:lnSpc>
                <a:spcPct val="90000"/>
              </a:lnSpc>
              <a:spcBef>
                <a:spcPts val="1000"/>
              </a:spcBef>
              <a:spcAft>
                <a:spcPts val="0"/>
              </a:spcAft>
              <a:buClr>
                <a:schemeClr val="dk1"/>
              </a:buClr>
              <a:buSzPts val="2600"/>
              <a:buChar char="⮚"/>
            </a:pPr>
            <a:r>
              <a:rPr lang="en-US" sz="2600">
                <a:latin typeface="Arial"/>
                <a:ea typeface="Arial"/>
                <a:cs typeface="Arial"/>
                <a:sym typeface="Arial"/>
              </a:rPr>
              <a:t>Flow Sensor</a:t>
            </a:r>
            <a:endParaRPr sz="1800">
              <a:latin typeface="Arial"/>
              <a:ea typeface="Arial"/>
              <a:cs typeface="Arial"/>
              <a:sym typeface="Arial"/>
            </a:endParaRPr>
          </a:p>
          <a:p>
            <a:pPr marL="342900" lvl="0" indent="-355600" algn="l" rtl="0">
              <a:lnSpc>
                <a:spcPct val="90000"/>
              </a:lnSpc>
              <a:spcBef>
                <a:spcPts val="1000"/>
              </a:spcBef>
              <a:spcAft>
                <a:spcPts val="0"/>
              </a:spcAft>
              <a:buClr>
                <a:schemeClr val="dk1"/>
              </a:buClr>
              <a:buSzPts val="2600"/>
              <a:buChar char="⮚"/>
            </a:pPr>
            <a:r>
              <a:rPr lang="en-US" sz="2600">
                <a:latin typeface="Arial"/>
                <a:ea typeface="Arial"/>
                <a:cs typeface="Arial"/>
                <a:sym typeface="Arial"/>
              </a:rPr>
              <a:t>IR Sensor</a:t>
            </a:r>
            <a:endParaRPr sz="1800">
              <a:latin typeface="Arial"/>
              <a:ea typeface="Arial"/>
              <a:cs typeface="Arial"/>
              <a:sym typeface="Arial"/>
            </a:endParaRPr>
          </a:p>
          <a:p>
            <a:pPr marL="342900" lvl="0" indent="-355600" algn="l" rtl="0">
              <a:lnSpc>
                <a:spcPct val="90000"/>
              </a:lnSpc>
              <a:spcBef>
                <a:spcPts val="1000"/>
              </a:spcBef>
              <a:spcAft>
                <a:spcPts val="0"/>
              </a:spcAft>
              <a:buClr>
                <a:schemeClr val="dk1"/>
              </a:buClr>
              <a:buSzPts val="2600"/>
              <a:buChar char="⮚"/>
            </a:pPr>
            <a:r>
              <a:rPr lang="en-US" sz="2600">
                <a:latin typeface="Arial"/>
                <a:ea typeface="Arial"/>
                <a:cs typeface="Arial"/>
                <a:sym typeface="Arial"/>
              </a:rPr>
              <a:t>LCD</a:t>
            </a:r>
            <a:endParaRPr sz="1800">
              <a:latin typeface="Arial"/>
              <a:ea typeface="Arial"/>
              <a:cs typeface="Arial"/>
              <a:sym typeface="Arial"/>
            </a:endParaRPr>
          </a:p>
          <a:p>
            <a:pPr marL="342900" lvl="0" indent="-355600" algn="l" rtl="0">
              <a:lnSpc>
                <a:spcPct val="90000"/>
              </a:lnSpc>
              <a:spcBef>
                <a:spcPts val="1000"/>
              </a:spcBef>
              <a:spcAft>
                <a:spcPts val="0"/>
              </a:spcAft>
              <a:buClr>
                <a:schemeClr val="dk1"/>
              </a:buClr>
              <a:buSzPts val="2600"/>
              <a:buChar char="⮚"/>
            </a:pPr>
            <a:r>
              <a:rPr lang="en-US" sz="2600">
                <a:latin typeface="Arial"/>
                <a:ea typeface="Arial"/>
                <a:cs typeface="Arial"/>
                <a:sym typeface="Arial"/>
              </a:rPr>
              <a:t>Keypad</a:t>
            </a:r>
            <a:endParaRPr sz="1800">
              <a:latin typeface="Arial"/>
              <a:ea typeface="Arial"/>
              <a:cs typeface="Arial"/>
              <a:sym typeface="Arial"/>
            </a:endParaRPr>
          </a:p>
          <a:p>
            <a:pPr marL="342900" lvl="0" indent="-355600" algn="l" rtl="0">
              <a:lnSpc>
                <a:spcPct val="90000"/>
              </a:lnSpc>
              <a:spcBef>
                <a:spcPts val="1000"/>
              </a:spcBef>
              <a:spcAft>
                <a:spcPts val="0"/>
              </a:spcAft>
              <a:buClr>
                <a:schemeClr val="dk1"/>
              </a:buClr>
              <a:buSzPts val="2600"/>
              <a:buChar char="⮚"/>
            </a:pPr>
            <a:r>
              <a:rPr lang="en-US" sz="2600">
                <a:latin typeface="Arial"/>
                <a:ea typeface="Arial"/>
                <a:cs typeface="Arial"/>
                <a:sym typeface="Arial"/>
              </a:rPr>
              <a:t>DC Motor</a:t>
            </a:r>
            <a:endParaRPr sz="1800">
              <a:latin typeface="Arial"/>
              <a:ea typeface="Arial"/>
              <a:cs typeface="Arial"/>
              <a:sym typeface="Arial"/>
            </a:endParaRPr>
          </a:p>
          <a:p>
            <a:pPr marL="342900" lvl="0" indent="-355600" algn="l" rtl="0">
              <a:lnSpc>
                <a:spcPct val="90000"/>
              </a:lnSpc>
              <a:spcBef>
                <a:spcPts val="1000"/>
              </a:spcBef>
              <a:spcAft>
                <a:spcPts val="0"/>
              </a:spcAft>
              <a:buClr>
                <a:schemeClr val="dk1"/>
              </a:buClr>
              <a:buSzPts val="2600"/>
              <a:buChar char="⮚"/>
            </a:pPr>
            <a:r>
              <a:rPr lang="en-US" sz="2600">
                <a:latin typeface="Arial"/>
                <a:ea typeface="Arial"/>
                <a:cs typeface="Arial"/>
                <a:sym typeface="Arial"/>
              </a:rPr>
              <a:t>AC Motor</a:t>
            </a:r>
            <a:endParaRPr sz="1800">
              <a:latin typeface="Arial"/>
              <a:ea typeface="Arial"/>
              <a:cs typeface="Arial"/>
              <a:sym typeface="Arial"/>
            </a:endParaRPr>
          </a:p>
          <a:p>
            <a:pPr marL="342900" lvl="0" indent="-355600" algn="l" rtl="0">
              <a:lnSpc>
                <a:spcPct val="90000"/>
              </a:lnSpc>
              <a:spcBef>
                <a:spcPts val="1000"/>
              </a:spcBef>
              <a:spcAft>
                <a:spcPts val="0"/>
              </a:spcAft>
              <a:buClr>
                <a:schemeClr val="dk1"/>
              </a:buClr>
              <a:buSzPts val="2600"/>
              <a:buChar char="⮚"/>
            </a:pPr>
            <a:r>
              <a:rPr lang="en-US" sz="2600">
                <a:latin typeface="Arial"/>
                <a:ea typeface="Arial"/>
                <a:cs typeface="Arial"/>
                <a:sym typeface="Arial"/>
              </a:rPr>
              <a:t>Ultrasonic Sensors</a:t>
            </a:r>
            <a:endParaRPr sz="1800">
              <a:latin typeface="Arial"/>
              <a:ea typeface="Arial"/>
              <a:cs typeface="Arial"/>
              <a:sym typeface="Arial"/>
            </a:endParaRPr>
          </a:p>
        </p:txBody>
      </p:sp>
      <p:sp>
        <p:nvSpPr>
          <p:cNvPr id="420" name="Google Shape;420;p34"/>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US"/>
              <a:t>21</a:t>
            </a:fld>
            <a:endParaRPr>
              <a:latin typeface="Libre Franklin"/>
              <a:ea typeface="Libre Franklin"/>
              <a:cs typeface="Libre Franklin"/>
              <a:sym typeface="Libre Franklin"/>
            </a:endParaRPr>
          </a:p>
        </p:txBody>
      </p:sp>
      <p:pic>
        <p:nvPicPr>
          <p:cNvPr id="421" name="Google Shape;421;p34"/>
          <p:cNvPicPr preferRelativeResize="0"/>
          <p:nvPr/>
        </p:nvPicPr>
        <p:blipFill rotWithShape="1">
          <a:blip r:embed="rId3">
            <a:alphaModFix/>
          </a:blip>
          <a:srcRect/>
          <a:stretch/>
        </p:blipFill>
        <p:spPr>
          <a:xfrm>
            <a:off x="9434211" y="4282850"/>
            <a:ext cx="2559165" cy="2049375"/>
          </a:xfrm>
          <a:prstGeom prst="rect">
            <a:avLst/>
          </a:prstGeom>
          <a:noFill/>
          <a:ln>
            <a:noFill/>
          </a:ln>
        </p:spPr>
      </p:pic>
      <p:sp>
        <p:nvSpPr>
          <p:cNvPr id="422" name="Google Shape;422;p34"/>
          <p:cNvSpPr txBox="1"/>
          <p:nvPr/>
        </p:nvSpPr>
        <p:spPr>
          <a:xfrm>
            <a:off x="6076941" y="2400665"/>
            <a:ext cx="4838700" cy="636900"/>
          </a:xfrm>
          <a:prstGeom prst="rect">
            <a:avLst/>
          </a:prstGeom>
          <a:noFill/>
          <a:ln>
            <a:noFill/>
          </a:ln>
        </p:spPr>
        <p:txBody>
          <a:bodyPr spcFirstLastPara="1" wrap="square" lIns="91425" tIns="45700" rIns="91425" bIns="45700" anchor="t" anchorCtr="0">
            <a:noAutofit/>
          </a:bodyPr>
          <a:lstStyle/>
          <a:p>
            <a:pPr marL="342900" marR="0" lvl="0" indent="-355600" algn="l" rtl="0">
              <a:lnSpc>
                <a:spcPct val="90000"/>
              </a:lnSpc>
              <a:spcBef>
                <a:spcPts val="0"/>
              </a:spcBef>
              <a:spcAft>
                <a:spcPts val="0"/>
              </a:spcAft>
              <a:buClr>
                <a:schemeClr val="dk1"/>
              </a:buClr>
              <a:buSzPts val="2600"/>
              <a:buChar char="⮚"/>
            </a:pPr>
            <a:r>
              <a:rPr lang="en-US" sz="2600" i="0">
                <a:solidFill>
                  <a:schemeClr val="dk1"/>
                </a:solidFill>
              </a:rPr>
              <a:t>Tanks</a:t>
            </a:r>
            <a:endParaRPr sz="1600"/>
          </a:p>
          <a:p>
            <a:pPr marL="342900" marR="0" lvl="0" indent="-355600" algn="l" rtl="0">
              <a:lnSpc>
                <a:spcPct val="90000"/>
              </a:lnSpc>
              <a:spcBef>
                <a:spcPts val="1000"/>
              </a:spcBef>
              <a:spcAft>
                <a:spcPts val="0"/>
              </a:spcAft>
              <a:buClr>
                <a:schemeClr val="dk1"/>
              </a:buClr>
              <a:buSzPts val="2600"/>
              <a:buChar char="⮚"/>
            </a:pPr>
            <a:r>
              <a:rPr lang="en-US" sz="2600" i="0">
                <a:solidFill>
                  <a:schemeClr val="dk1"/>
                </a:solidFill>
              </a:rPr>
              <a:t>Water Pumps</a:t>
            </a:r>
            <a:endParaRPr sz="1600"/>
          </a:p>
          <a:p>
            <a:pPr marL="342900" marR="0" lvl="0" indent="-355600" algn="l" rtl="0">
              <a:lnSpc>
                <a:spcPct val="90000"/>
              </a:lnSpc>
              <a:spcBef>
                <a:spcPts val="1000"/>
              </a:spcBef>
              <a:spcAft>
                <a:spcPts val="0"/>
              </a:spcAft>
              <a:buClr>
                <a:schemeClr val="dk1"/>
              </a:buClr>
              <a:buSzPts val="2600"/>
              <a:buChar char="⮚"/>
            </a:pPr>
            <a:r>
              <a:rPr lang="en-US" sz="2600" i="0">
                <a:solidFill>
                  <a:schemeClr val="dk1"/>
                </a:solidFill>
              </a:rPr>
              <a:t>Convey Belt</a:t>
            </a:r>
            <a:endParaRPr sz="1600"/>
          </a:p>
          <a:p>
            <a:pPr marL="342900" marR="0" lvl="0" indent="-355600" algn="l" rtl="0">
              <a:lnSpc>
                <a:spcPct val="90000"/>
              </a:lnSpc>
              <a:spcBef>
                <a:spcPts val="1000"/>
              </a:spcBef>
              <a:spcAft>
                <a:spcPts val="0"/>
              </a:spcAft>
              <a:buClr>
                <a:schemeClr val="dk1"/>
              </a:buClr>
              <a:buSzPts val="2600"/>
              <a:buChar char="⮚"/>
            </a:pPr>
            <a:r>
              <a:rPr lang="en-US" sz="2600" i="0">
                <a:solidFill>
                  <a:schemeClr val="dk1"/>
                </a:solidFill>
              </a:rPr>
              <a:t>Mixture Tool</a:t>
            </a:r>
            <a:endParaRPr sz="1600"/>
          </a:p>
          <a:p>
            <a:pPr marL="342900" marR="0" lvl="0" indent="-355600" algn="l" rtl="0">
              <a:lnSpc>
                <a:spcPct val="90000"/>
              </a:lnSpc>
              <a:spcBef>
                <a:spcPts val="1000"/>
              </a:spcBef>
              <a:spcAft>
                <a:spcPts val="0"/>
              </a:spcAft>
              <a:buClr>
                <a:schemeClr val="dk1"/>
              </a:buClr>
              <a:buSzPts val="2600"/>
              <a:buChar char="⮚"/>
            </a:pPr>
            <a:r>
              <a:rPr lang="en-US" sz="2600" i="0">
                <a:solidFill>
                  <a:schemeClr val="dk1"/>
                </a:solidFill>
              </a:rPr>
              <a:t>Stepper Motors</a:t>
            </a:r>
            <a:endParaRPr sz="2600" i="0">
              <a:solidFill>
                <a:schemeClr val="dk1"/>
              </a:solidFill>
            </a:endParaRPr>
          </a:p>
          <a:p>
            <a:pPr marL="342900" marR="0" lvl="0" indent="-355600" algn="l" rtl="0">
              <a:lnSpc>
                <a:spcPct val="90000"/>
              </a:lnSpc>
              <a:spcBef>
                <a:spcPts val="1000"/>
              </a:spcBef>
              <a:spcAft>
                <a:spcPts val="0"/>
              </a:spcAft>
              <a:buClr>
                <a:schemeClr val="dk1"/>
              </a:buClr>
              <a:buSzPts val="2600"/>
              <a:buChar char="⮚"/>
            </a:pPr>
            <a:r>
              <a:rPr lang="en-US" sz="2600">
                <a:solidFill>
                  <a:schemeClr val="dk1"/>
                </a:solidFill>
              </a:rPr>
              <a:t>pipes(1m)</a:t>
            </a:r>
            <a:endParaRPr sz="2600">
              <a:solidFill>
                <a:schemeClr val="dk1"/>
              </a:solidFill>
            </a:endParaRPr>
          </a:p>
          <a:p>
            <a:pPr marL="342900" marR="0" lvl="0" indent="-355600" algn="l" rtl="0">
              <a:lnSpc>
                <a:spcPct val="90000"/>
              </a:lnSpc>
              <a:spcBef>
                <a:spcPts val="1000"/>
              </a:spcBef>
              <a:spcAft>
                <a:spcPts val="0"/>
              </a:spcAft>
              <a:buClr>
                <a:schemeClr val="dk1"/>
              </a:buClr>
              <a:buSzPts val="2600"/>
              <a:buChar char="⮚"/>
            </a:pPr>
            <a:r>
              <a:rPr lang="en-US" sz="2600">
                <a:solidFill>
                  <a:schemeClr val="dk1"/>
                </a:solidFill>
              </a:rPr>
              <a:t>Motor drivers</a:t>
            </a:r>
            <a:endParaRPr sz="2600">
              <a:solidFill>
                <a:schemeClr val="dk1"/>
              </a:solidFill>
            </a:endParaRPr>
          </a:p>
          <a:p>
            <a:pPr marL="457200" marR="0" lvl="0" indent="0" algn="l" rtl="0">
              <a:lnSpc>
                <a:spcPct val="90000"/>
              </a:lnSpc>
              <a:spcBef>
                <a:spcPts val="1000"/>
              </a:spcBef>
              <a:spcAft>
                <a:spcPts val="0"/>
              </a:spcAft>
              <a:buNone/>
            </a:pPr>
            <a:endParaRPr sz="2600">
              <a:solidFill>
                <a:schemeClr val="dk1"/>
              </a:solidFill>
            </a:endParaRPr>
          </a:p>
          <a:p>
            <a:pPr marL="0" marR="0" lvl="0" indent="0" algn="l" rtl="0">
              <a:lnSpc>
                <a:spcPct val="90000"/>
              </a:lnSpc>
              <a:spcBef>
                <a:spcPts val="1000"/>
              </a:spcBef>
              <a:spcAft>
                <a:spcPts val="0"/>
              </a:spcAft>
              <a:buNone/>
            </a:pPr>
            <a:endParaRPr sz="1600"/>
          </a:p>
        </p:txBody>
      </p:sp>
      <p:sp>
        <p:nvSpPr>
          <p:cNvPr id="423" name="Google Shape;423;p34"/>
          <p:cNvSpPr/>
          <p:nvPr/>
        </p:nvSpPr>
        <p:spPr>
          <a:xfrm>
            <a:off x="890475" y="1727800"/>
            <a:ext cx="2325900" cy="315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4"/>
          <p:cNvSpPr txBox="1">
            <a:spLocks noGrp="1"/>
          </p:cNvSpPr>
          <p:nvPr>
            <p:ph type="body" idx="4"/>
          </p:nvPr>
        </p:nvSpPr>
        <p:spPr>
          <a:xfrm>
            <a:off x="933456" y="1627208"/>
            <a:ext cx="4838700" cy="3159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lt2"/>
              </a:buClr>
              <a:buSzPts val="3600"/>
              <a:buNone/>
            </a:pPr>
            <a:r>
              <a:rPr lang="en-US" sz="3700" b="1">
                <a:latin typeface="Arial"/>
                <a:ea typeface="Arial"/>
                <a:cs typeface="Arial"/>
                <a:sym typeface="Arial"/>
              </a:rPr>
              <a:t>Hardware :</a:t>
            </a:r>
            <a:endParaRPr sz="1900" b="1">
              <a:latin typeface="Arial"/>
              <a:ea typeface="Arial"/>
              <a:cs typeface="Arial"/>
              <a:sym typeface="Arial"/>
            </a:endParaRP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418"/>
                                        </p:tgtEl>
                                        <p:attrNameLst>
                                          <p:attrName>style.visibility</p:attrName>
                                        </p:attrNameLst>
                                      </p:cBhvr>
                                      <p:to>
                                        <p:strVal val="visible"/>
                                      </p:to>
                                    </p:set>
                                    <p:animEffect transition="in" filter="fade">
                                      <p:cBhvr>
                                        <p:cTn id="7" dur="200"/>
                                        <p:tgtEl>
                                          <p:spTgt spid="418"/>
                                        </p:tgtEl>
                                      </p:cBhvr>
                                    </p:animEffect>
                                  </p:childTnLst>
                                </p:cTn>
                              </p:par>
                            </p:childTnLst>
                          </p:cTn>
                        </p:par>
                        <p:par>
                          <p:cTn id="8" fill="hold">
                            <p:stCondLst>
                              <p:cond delay="200"/>
                            </p:stCondLst>
                            <p:childTnLst>
                              <p:par>
                                <p:cTn id="9" presetID="10" presetClass="entr" presetSubtype="0" fill="hold" nodeType="afterEffect">
                                  <p:stCondLst>
                                    <p:cond delay="0"/>
                                  </p:stCondLst>
                                  <p:childTnLst>
                                    <p:set>
                                      <p:cBhvr>
                                        <p:cTn id="10" dur="1" fill="hold">
                                          <p:stCondLst>
                                            <p:cond delay="0"/>
                                          </p:stCondLst>
                                        </p:cTn>
                                        <p:tgtEl>
                                          <p:spTgt spid="424">
                                            <p:txEl>
                                              <p:pRg st="0" end="0"/>
                                            </p:txEl>
                                          </p:spTgt>
                                        </p:tgtEl>
                                        <p:attrNameLst>
                                          <p:attrName>style.visibility</p:attrName>
                                        </p:attrNameLst>
                                      </p:cBhvr>
                                      <p:to>
                                        <p:strVal val="visible"/>
                                      </p:to>
                                    </p:set>
                                    <p:animEffect transition="in" filter="fade">
                                      <p:cBhvr>
                                        <p:cTn id="11" dur="200"/>
                                        <p:tgtEl>
                                          <p:spTgt spid="424">
                                            <p:txEl>
                                              <p:pRg st="0" end="0"/>
                                            </p:txEl>
                                          </p:spTgt>
                                        </p:tgtEl>
                                      </p:cBhvr>
                                    </p:animEffect>
                                  </p:childTnLst>
                                </p:cTn>
                              </p:par>
                            </p:childTnLst>
                          </p:cTn>
                        </p:par>
                        <p:par>
                          <p:cTn id="12" fill="hold">
                            <p:stCondLst>
                              <p:cond delay="400"/>
                            </p:stCondLst>
                            <p:childTnLst>
                              <p:par>
                                <p:cTn id="13" presetID="10" presetClass="entr" presetSubtype="0" fill="hold" nodeType="afterEffect">
                                  <p:stCondLst>
                                    <p:cond delay="0"/>
                                  </p:stCondLst>
                                  <p:childTnLst>
                                    <p:set>
                                      <p:cBhvr>
                                        <p:cTn id="14" dur="1" fill="hold">
                                          <p:stCondLst>
                                            <p:cond delay="0"/>
                                          </p:stCondLst>
                                        </p:cTn>
                                        <p:tgtEl>
                                          <p:spTgt spid="419"/>
                                        </p:tgtEl>
                                        <p:attrNameLst>
                                          <p:attrName>style.visibility</p:attrName>
                                        </p:attrNameLst>
                                      </p:cBhvr>
                                      <p:to>
                                        <p:strVal val="visible"/>
                                      </p:to>
                                    </p:set>
                                    <p:animEffect transition="in" filter="fade">
                                      <p:cBhvr>
                                        <p:cTn id="15" dur="300"/>
                                        <p:tgtEl>
                                          <p:spTgt spid="419"/>
                                        </p:tgtEl>
                                      </p:cBhvr>
                                    </p:animEffect>
                                  </p:childTnLst>
                                </p:cTn>
                              </p:par>
                              <p:par>
                                <p:cTn id="16" presetID="10" presetClass="entr" presetSubtype="0" fill="hold" nodeType="withEffect">
                                  <p:stCondLst>
                                    <p:cond delay="0"/>
                                  </p:stCondLst>
                                  <p:childTnLst>
                                    <p:set>
                                      <p:cBhvr>
                                        <p:cTn id="17" dur="1" fill="hold">
                                          <p:stCondLst>
                                            <p:cond delay="0"/>
                                          </p:stCondLst>
                                        </p:cTn>
                                        <p:tgtEl>
                                          <p:spTgt spid="422"/>
                                        </p:tgtEl>
                                        <p:attrNameLst>
                                          <p:attrName>style.visibility</p:attrName>
                                        </p:attrNameLst>
                                      </p:cBhvr>
                                      <p:to>
                                        <p:strVal val="visible"/>
                                      </p:to>
                                    </p:set>
                                    <p:animEffect transition="in" filter="fade">
                                      <p:cBhvr>
                                        <p:cTn id="18" dur="500"/>
                                        <p:tgtEl>
                                          <p:spTgt spid="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5"/>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22</a:t>
            </a:fld>
            <a:endParaRPr/>
          </a:p>
        </p:txBody>
      </p:sp>
      <p:sp>
        <p:nvSpPr>
          <p:cNvPr id="431" name="Google Shape;431;p35"/>
          <p:cNvSpPr/>
          <p:nvPr/>
        </p:nvSpPr>
        <p:spPr>
          <a:xfrm>
            <a:off x="717700" y="1342350"/>
            <a:ext cx="2635200" cy="7716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5"/>
          <p:cNvSpPr txBox="1">
            <a:spLocks noGrp="1"/>
          </p:cNvSpPr>
          <p:nvPr>
            <p:ph type="body" idx="1"/>
          </p:nvPr>
        </p:nvSpPr>
        <p:spPr>
          <a:xfrm>
            <a:off x="1978045" y="2113950"/>
            <a:ext cx="3895200" cy="930000"/>
          </a:xfrm>
          <a:prstGeom prst="rect">
            <a:avLst/>
          </a:prstGeom>
          <a:noFill/>
          <a:ln>
            <a:noFill/>
          </a:ln>
        </p:spPr>
        <p:txBody>
          <a:bodyPr spcFirstLastPara="1" wrap="square" lIns="91425" tIns="45700" rIns="91425" bIns="45700" anchor="t" anchorCtr="0">
            <a:noAutofit/>
          </a:bodyPr>
          <a:lstStyle/>
          <a:p>
            <a:pPr marL="342900" lvl="0" indent="-361950" algn="l" rtl="0">
              <a:lnSpc>
                <a:spcPct val="90000"/>
              </a:lnSpc>
              <a:spcBef>
                <a:spcPts val="0"/>
              </a:spcBef>
              <a:spcAft>
                <a:spcPts val="0"/>
              </a:spcAft>
              <a:buClr>
                <a:schemeClr val="dk1"/>
              </a:buClr>
              <a:buSzPts val="2700"/>
              <a:buChar char="⮚"/>
            </a:pPr>
            <a:r>
              <a:rPr lang="en-US" sz="2700">
                <a:latin typeface="Arial"/>
                <a:ea typeface="Arial"/>
                <a:cs typeface="Arial"/>
                <a:sym typeface="Arial"/>
              </a:rPr>
              <a:t>Microchip Studio              </a:t>
            </a:r>
            <a:endParaRPr sz="1900">
              <a:latin typeface="Arial"/>
              <a:ea typeface="Arial"/>
              <a:cs typeface="Arial"/>
              <a:sym typeface="Arial"/>
            </a:endParaRPr>
          </a:p>
          <a:p>
            <a:pPr marL="342900" lvl="0" indent="-361950" algn="l" rtl="0">
              <a:lnSpc>
                <a:spcPct val="90000"/>
              </a:lnSpc>
              <a:spcBef>
                <a:spcPts val="1000"/>
              </a:spcBef>
              <a:spcAft>
                <a:spcPts val="0"/>
              </a:spcAft>
              <a:buClr>
                <a:schemeClr val="dk1"/>
              </a:buClr>
              <a:buSzPts val="2700"/>
              <a:buChar char="⮚"/>
            </a:pPr>
            <a:r>
              <a:rPr lang="en-US" sz="2700">
                <a:latin typeface="Arial"/>
                <a:ea typeface="Arial"/>
                <a:cs typeface="Arial"/>
                <a:sym typeface="Arial"/>
              </a:rPr>
              <a:t>Proteus         </a:t>
            </a:r>
            <a:endParaRPr sz="2700">
              <a:latin typeface="Arial"/>
              <a:ea typeface="Arial"/>
              <a:cs typeface="Arial"/>
              <a:sym typeface="Arial"/>
            </a:endParaRPr>
          </a:p>
          <a:p>
            <a:pPr marL="342900" lvl="0" indent="-361950" algn="l" rtl="0">
              <a:lnSpc>
                <a:spcPct val="90000"/>
              </a:lnSpc>
              <a:spcBef>
                <a:spcPts val="1000"/>
              </a:spcBef>
              <a:spcAft>
                <a:spcPts val="0"/>
              </a:spcAft>
              <a:buClr>
                <a:schemeClr val="dk1"/>
              </a:buClr>
              <a:buSzPts val="2700"/>
              <a:buChar char="⮚"/>
            </a:pPr>
            <a:r>
              <a:rPr lang="en-US" sz="2700">
                <a:latin typeface="Arial"/>
                <a:ea typeface="Arial"/>
                <a:cs typeface="Arial"/>
                <a:sym typeface="Arial"/>
              </a:rPr>
              <a:t>GitHub</a:t>
            </a:r>
            <a:endParaRPr sz="2700">
              <a:latin typeface="Arial"/>
              <a:ea typeface="Arial"/>
              <a:cs typeface="Arial"/>
              <a:sym typeface="Arial"/>
            </a:endParaRPr>
          </a:p>
          <a:p>
            <a:pPr marL="342900" lvl="0" indent="-342900" algn="l" rtl="0">
              <a:lnSpc>
                <a:spcPct val="90000"/>
              </a:lnSpc>
              <a:spcBef>
                <a:spcPts val="1000"/>
              </a:spcBef>
              <a:spcAft>
                <a:spcPts val="0"/>
              </a:spcAft>
              <a:buClr>
                <a:schemeClr val="dk1"/>
              </a:buClr>
              <a:buSzPts val="2400"/>
              <a:buFont typeface="Noto Sans Symbols"/>
              <a:buChar char="⮚"/>
            </a:pPr>
            <a:r>
              <a:rPr lang="en-US" sz="2700">
                <a:latin typeface="Arial"/>
                <a:ea typeface="Arial"/>
                <a:cs typeface="Arial"/>
                <a:sym typeface="Arial"/>
              </a:rPr>
              <a:t>Blender </a:t>
            </a:r>
            <a:r>
              <a:rPr lang="en-US" sz="2400">
                <a:latin typeface="Arial"/>
                <a:ea typeface="Arial"/>
                <a:cs typeface="Arial"/>
                <a:sym typeface="Arial"/>
              </a:rPr>
              <a:t>   </a:t>
            </a:r>
            <a:endParaRPr>
              <a:latin typeface="Arial"/>
              <a:ea typeface="Arial"/>
              <a:cs typeface="Arial"/>
              <a:sym typeface="Arial"/>
            </a:endParaRPr>
          </a:p>
          <a:p>
            <a:pPr marL="0" lvl="0" indent="0" algn="l" rtl="0">
              <a:lnSpc>
                <a:spcPct val="90000"/>
              </a:lnSpc>
              <a:spcBef>
                <a:spcPts val="1000"/>
              </a:spcBef>
              <a:spcAft>
                <a:spcPts val="0"/>
              </a:spcAft>
              <a:buNone/>
            </a:pPr>
            <a:r>
              <a:rPr lang="en-US" sz="2400">
                <a:latin typeface="Arial"/>
                <a:ea typeface="Arial"/>
                <a:cs typeface="Arial"/>
                <a:sym typeface="Arial"/>
              </a:rPr>
              <a:t>  </a:t>
            </a:r>
            <a:endParaRPr>
              <a:latin typeface="Arial"/>
              <a:ea typeface="Arial"/>
              <a:cs typeface="Arial"/>
              <a:sym typeface="Arial"/>
            </a:endParaRPr>
          </a:p>
          <a:p>
            <a:pPr marL="0" lvl="0" indent="0" algn="l" rtl="0">
              <a:lnSpc>
                <a:spcPct val="90000"/>
              </a:lnSpc>
              <a:spcBef>
                <a:spcPts val="1000"/>
              </a:spcBef>
              <a:spcAft>
                <a:spcPts val="0"/>
              </a:spcAft>
              <a:buClr>
                <a:schemeClr val="dk1"/>
              </a:buClr>
              <a:buSzPts val="2400"/>
              <a:buNone/>
            </a:pPr>
            <a:endParaRPr sz="2400">
              <a:latin typeface="Arial"/>
              <a:ea typeface="Arial"/>
              <a:cs typeface="Arial"/>
              <a:sym typeface="Arial"/>
            </a:endParaRPr>
          </a:p>
        </p:txBody>
      </p:sp>
      <p:sp>
        <p:nvSpPr>
          <p:cNvPr id="433" name="Google Shape;433;p35"/>
          <p:cNvSpPr txBox="1">
            <a:spLocks noGrp="1"/>
          </p:cNvSpPr>
          <p:nvPr>
            <p:ph type="body" idx="2"/>
          </p:nvPr>
        </p:nvSpPr>
        <p:spPr>
          <a:xfrm>
            <a:off x="1494747" y="1206602"/>
            <a:ext cx="6365700" cy="10794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lt2"/>
              </a:buClr>
              <a:buSzPts val="3600"/>
              <a:buNone/>
            </a:pPr>
            <a:r>
              <a:rPr lang="en-US" sz="3700" b="1">
                <a:latin typeface="Arial"/>
                <a:ea typeface="Arial"/>
                <a:cs typeface="Arial"/>
                <a:sym typeface="Arial"/>
              </a:rPr>
              <a:t>Software :</a:t>
            </a:r>
            <a:endParaRPr sz="1900" b="1">
              <a:latin typeface="Arial"/>
              <a:ea typeface="Arial"/>
              <a:cs typeface="Arial"/>
              <a:sym typeface="Arial"/>
            </a:endParaRPr>
          </a:p>
        </p:txBody>
      </p:sp>
      <p:pic>
        <p:nvPicPr>
          <p:cNvPr id="434" name="Google Shape;434;p35"/>
          <p:cNvPicPr preferRelativeResize="0"/>
          <p:nvPr/>
        </p:nvPicPr>
        <p:blipFill>
          <a:blip r:embed="rId3">
            <a:alphaModFix/>
          </a:blip>
          <a:stretch>
            <a:fillRect/>
          </a:stretch>
        </p:blipFill>
        <p:spPr>
          <a:xfrm>
            <a:off x="8110000" y="1514725"/>
            <a:ext cx="2047175" cy="2047175"/>
          </a:xfrm>
          <a:prstGeom prst="rect">
            <a:avLst/>
          </a:prstGeom>
          <a:noFill/>
          <a:ln>
            <a:noFill/>
          </a:ln>
        </p:spPr>
      </p:pic>
      <p:pic>
        <p:nvPicPr>
          <p:cNvPr id="435" name="Google Shape;435;p35"/>
          <p:cNvPicPr preferRelativeResize="0"/>
          <p:nvPr/>
        </p:nvPicPr>
        <p:blipFill>
          <a:blip r:embed="rId4">
            <a:alphaModFix/>
          </a:blip>
          <a:stretch>
            <a:fillRect/>
          </a:stretch>
        </p:blipFill>
        <p:spPr>
          <a:xfrm>
            <a:off x="8110000" y="3870150"/>
            <a:ext cx="3038377" cy="1709093"/>
          </a:xfrm>
          <a:prstGeom prst="rect">
            <a:avLst/>
          </a:prstGeom>
          <a:noFill/>
          <a:ln>
            <a:noFill/>
          </a:ln>
        </p:spPr>
      </p:pic>
      <p:pic>
        <p:nvPicPr>
          <p:cNvPr id="436" name="Google Shape;436;p35"/>
          <p:cNvPicPr preferRelativeResize="0"/>
          <p:nvPr/>
        </p:nvPicPr>
        <p:blipFill rotWithShape="1">
          <a:blip r:embed="rId5">
            <a:alphaModFix/>
          </a:blip>
          <a:srcRect l="-3689" r="3690"/>
          <a:stretch/>
        </p:blipFill>
        <p:spPr>
          <a:xfrm>
            <a:off x="6918600" y="1129525"/>
            <a:ext cx="1369100" cy="1369125"/>
          </a:xfrm>
          <a:prstGeom prst="rect">
            <a:avLst/>
          </a:prstGeom>
          <a:noFill/>
          <a:ln>
            <a:noFill/>
          </a:ln>
        </p:spPr>
      </p:pic>
      <p:pic>
        <p:nvPicPr>
          <p:cNvPr id="437" name="Google Shape;437;p35"/>
          <p:cNvPicPr preferRelativeResize="0"/>
          <p:nvPr/>
        </p:nvPicPr>
        <p:blipFill>
          <a:blip r:embed="rId6">
            <a:alphaModFix/>
          </a:blip>
          <a:stretch>
            <a:fillRect/>
          </a:stretch>
        </p:blipFill>
        <p:spPr>
          <a:xfrm>
            <a:off x="3306945" y="4764275"/>
            <a:ext cx="4016352" cy="1079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3"/>
                                        </p:tgtEl>
                                        <p:attrNameLst>
                                          <p:attrName>style.visibility</p:attrName>
                                        </p:attrNameLst>
                                      </p:cBhvr>
                                      <p:to>
                                        <p:strVal val="visible"/>
                                      </p:to>
                                    </p:set>
                                    <p:animEffect transition="in" filter="fade">
                                      <p:cBhvr>
                                        <p:cTn id="7" dur="300"/>
                                        <p:tgtEl>
                                          <p:spTgt spid="433"/>
                                        </p:tgtEl>
                                      </p:cBhvr>
                                    </p:animEffect>
                                  </p:childTnLst>
                                </p:cTn>
                              </p:par>
                            </p:childTnLst>
                          </p:cTn>
                        </p:par>
                        <p:par>
                          <p:cTn id="8" fill="hold">
                            <p:stCondLst>
                              <p:cond delay="300"/>
                            </p:stCondLst>
                            <p:childTnLst>
                              <p:par>
                                <p:cTn id="9" presetID="10" presetClass="entr" presetSubtype="0" fill="hold" nodeType="afterEffect">
                                  <p:stCondLst>
                                    <p:cond delay="0"/>
                                  </p:stCondLst>
                                  <p:childTnLst>
                                    <p:set>
                                      <p:cBhvr>
                                        <p:cTn id="10" dur="1" fill="hold">
                                          <p:stCondLst>
                                            <p:cond delay="0"/>
                                          </p:stCondLst>
                                        </p:cTn>
                                        <p:tgtEl>
                                          <p:spTgt spid="432"/>
                                        </p:tgtEl>
                                        <p:attrNameLst>
                                          <p:attrName>style.visibility</p:attrName>
                                        </p:attrNameLst>
                                      </p:cBhvr>
                                      <p:to>
                                        <p:strVal val="visible"/>
                                      </p:to>
                                    </p:set>
                                    <p:animEffect transition="in" filter="fade">
                                      <p:cBhvr>
                                        <p:cTn id="11" dur="200"/>
                                        <p:tgtEl>
                                          <p:spTgt spid="432"/>
                                        </p:tgtEl>
                                      </p:cBhvr>
                                    </p:animEffect>
                                  </p:childTnLst>
                                </p:cTn>
                              </p:par>
                              <p:par>
                                <p:cTn id="12" presetID="10" presetClass="entr" presetSubtype="0" fill="hold" nodeType="withEffect">
                                  <p:stCondLst>
                                    <p:cond delay="0"/>
                                  </p:stCondLst>
                                  <p:childTnLst>
                                    <p:set>
                                      <p:cBhvr>
                                        <p:cTn id="13" dur="1" fill="hold">
                                          <p:stCondLst>
                                            <p:cond delay="0"/>
                                          </p:stCondLst>
                                        </p:cTn>
                                        <p:tgtEl>
                                          <p:spTgt spid="434"/>
                                        </p:tgtEl>
                                        <p:attrNameLst>
                                          <p:attrName>style.visibility</p:attrName>
                                        </p:attrNameLst>
                                      </p:cBhvr>
                                      <p:to>
                                        <p:strVal val="visible"/>
                                      </p:to>
                                    </p:set>
                                    <p:animEffect transition="in" filter="fade">
                                      <p:cBhvr>
                                        <p:cTn id="14" dur="300"/>
                                        <p:tgtEl>
                                          <p:spTgt spid="434"/>
                                        </p:tgtEl>
                                      </p:cBhvr>
                                    </p:animEffect>
                                  </p:childTnLst>
                                </p:cTn>
                              </p:par>
                              <p:par>
                                <p:cTn id="15" presetID="10" presetClass="entr" presetSubtype="0" fill="hold" nodeType="withEffect">
                                  <p:stCondLst>
                                    <p:cond delay="0"/>
                                  </p:stCondLst>
                                  <p:childTnLst>
                                    <p:set>
                                      <p:cBhvr>
                                        <p:cTn id="16" dur="1" fill="hold">
                                          <p:stCondLst>
                                            <p:cond delay="0"/>
                                          </p:stCondLst>
                                        </p:cTn>
                                        <p:tgtEl>
                                          <p:spTgt spid="436"/>
                                        </p:tgtEl>
                                        <p:attrNameLst>
                                          <p:attrName>style.visibility</p:attrName>
                                        </p:attrNameLst>
                                      </p:cBhvr>
                                      <p:to>
                                        <p:strVal val="visible"/>
                                      </p:to>
                                    </p:set>
                                    <p:animEffect transition="in" filter="fade">
                                      <p:cBhvr>
                                        <p:cTn id="17" dur="400"/>
                                        <p:tgtEl>
                                          <p:spTgt spid="436"/>
                                        </p:tgtEl>
                                      </p:cBhvr>
                                    </p:animEffect>
                                  </p:childTnLst>
                                </p:cTn>
                              </p:par>
                              <p:par>
                                <p:cTn id="18" presetID="10" presetClass="entr" presetSubtype="0" fill="hold" nodeType="withEffect">
                                  <p:stCondLst>
                                    <p:cond delay="0"/>
                                  </p:stCondLst>
                                  <p:childTnLst>
                                    <p:set>
                                      <p:cBhvr>
                                        <p:cTn id="19" dur="1" fill="hold">
                                          <p:stCondLst>
                                            <p:cond delay="0"/>
                                          </p:stCondLst>
                                        </p:cTn>
                                        <p:tgtEl>
                                          <p:spTgt spid="437"/>
                                        </p:tgtEl>
                                        <p:attrNameLst>
                                          <p:attrName>style.visibility</p:attrName>
                                        </p:attrNameLst>
                                      </p:cBhvr>
                                      <p:to>
                                        <p:strVal val="visible"/>
                                      </p:to>
                                    </p:set>
                                    <p:animEffect transition="in" filter="fade">
                                      <p:cBhvr>
                                        <p:cTn id="20" dur="400"/>
                                        <p:tgtEl>
                                          <p:spTgt spid="437"/>
                                        </p:tgtEl>
                                      </p:cBhvr>
                                    </p:animEffect>
                                  </p:childTnLst>
                                </p:cTn>
                              </p:par>
                              <p:par>
                                <p:cTn id="21" presetID="10" presetClass="entr" presetSubtype="0" fill="hold" nodeType="withEffect">
                                  <p:stCondLst>
                                    <p:cond delay="0"/>
                                  </p:stCondLst>
                                  <p:childTnLst>
                                    <p:set>
                                      <p:cBhvr>
                                        <p:cTn id="22" dur="1" fill="hold">
                                          <p:stCondLst>
                                            <p:cond delay="0"/>
                                          </p:stCondLst>
                                        </p:cTn>
                                        <p:tgtEl>
                                          <p:spTgt spid="435"/>
                                        </p:tgtEl>
                                        <p:attrNameLst>
                                          <p:attrName>style.visibility</p:attrName>
                                        </p:attrNameLst>
                                      </p:cBhvr>
                                      <p:to>
                                        <p:strVal val="visible"/>
                                      </p:to>
                                    </p:set>
                                    <p:animEffect transition="in" filter="fade">
                                      <p:cBhvr>
                                        <p:cTn id="23" dur="300"/>
                                        <p:tgtEl>
                                          <p:spTgt spid="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36"/>
          <p:cNvSpPr txBox="1">
            <a:spLocks noGrp="1"/>
          </p:cNvSpPr>
          <p:nvPr>
            <p:ph type="title"/>
          </p:nvPr>
        </p:nvSpPr>
        <p:spPr>
          <a:xfrm>
            <a:off x="754051" y="779319"/>
            <a:ext cx="4941600" cy="610800"/>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ts val="4400"/>
              <a:buFont typeface="Franklin Gothic"/>
              <a:buNone/>
            </a:pPr>
            <a:r>
              <a:rPr lang="en-US">
                <a:latin typeface="Arial"/>
                <a:ea typeface="Arial"/>
                <a:cs typeface="Arial"/>
                <a:sym typeface="Arial"/>
              </a:rPr>
              <a:t>Cost Estimation</a:t>
            </a:r>
            <a:endParaRPr>
              <a:latin typeface="Arial"/>
              <a:ea typeface="Arial"/>
              <a:cs typeface="Arial"/>
              <a:sym typeface="Arial"/>
            </a:endParaRPr>
          </a:p>
        </p:txBody>
      </p:sp>
      <p:sp>
        <p:nvSpPr>
          <p:cNvPr id="443" name="Google Shape;443;p36"/>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US"/>
              <a:t>23</a:t>
            </a:fld>
            <a:endParaRPr>
              <a:latin typeface="Libre Franklin"/>
              <a:ea typeface="Libre Franklin"/>
              <a:cs typeface="Libre Franklin"/>
              <a:sym typeface="Libre Franklin"/>
            </a:endParaRPr>
          </a:p>
        </p:txBody>
      </p:sp>
      <p:pic>
        <p:nvPicPr>
          <p:cNvPr id="444" name="Google Shape;444;p36"/>
          <p:cNvPicPr preferRelativeResize="0"/>
          <p:nvPr/>
        </p:nvPicPr>
        <p:blipFill rotWithShape="1">
          <a:blip r:embed="rId3">
            <a:alphaModFix/>
          </a:blip>
          <a:srcRect r="5821" b="13787"/>
          <a:stretch/>
        </p:blipFill>
        <p:spPr>
          <a:xfrm rot="765459">
            <a:off x="10244792" y="33656"/>
            <a:ext cx="1783142" cy="1685287"/>
          </a:xfrm>
          <a:prstGeom prst="rect">
            <a:avLst/>
          </a:prstGeom>
          <a:noFill/>
          <a:ln>
            <a:noFill/>
          </a:ln>
        </p:spPr>
      </p:pic>
      <p:graphicFrame>
        <p:nvGraphicFramePr>
          <p:cNvPr id="445" name="Google Shape;445;p36"/>
          <p:cNvGraphicFramePr/>
          <p:nvPr/>
        </p:nvGraphicFramePr>
        <p:xfrm>
          <a:off x="1292236" y="1597599"/>
          <a:ext cx="9428075" cy="4609121"/>
        </p:xfrm>
        <a:graphic>
          <a:graphicData uri="http://schemas.openxmlformats.org/drawingml/2006/table">
            <a:tbl>
              <a:tblPr firstRow="1" bandRow="1">
                <a:noFill/>
                <a:tableStyleId>{2FFA8BB1-41BB-4999-8FD3-6D9813A58F00}</a:tableStyleId>
              </a:tblPr>
              <a:tblGrid>
                <a:gridCol w="3589700">
                  <a:extLst>
                    <a:ext uri="{9D8B030D-6E8A-4147-A177-3AD203B41FA5}">
                      <a16:colId xmlns:a16="http://schemas.microsoft.com/office/drawing/2014/main" val="20000"/>
                    </a:ext>
                  </a:extLst>
                </a:gridCol>
                <a:gridCol w="2759700">
                  <a:extLst>
                    <a:ext uri="{9D8B030D-6E8A-4147-A177-3AD203B41FA5}">
                      <a16:colId xmlns:a16="http://schemas.microsoft.com/office/drawing/2014/main" val="20001"/>
                    </a:ext>
                  </a:extLst>
                </a:gridCol>
                <a:gridCol w="3078675">
                  <a:extLst>
                    <a:ext uri="{9D8B030D-6E8A-4147-A177-3AD203B41FA5}">
                      <a16:colId xmlns:a16="http://schemas.microsoft.com/office/drawing/2014/main" val="20002"/>
                    </a:ext>
                  </a:extLst>
                </a:gridCol>
              </a:tblGrid>
              <a:tr h="370850">
                <a:tc>
                  <a:txBody>
                    <a:bodyPr/>
                    <a:lstStyle/>
                    <a:p>
                      <a:pPr marL="0" marR="0" lvl="0" indent="0" algn="ctr" rtl="0">
                        <a:spcBef>
                          <a:spcPts val="0"/>
                        </a:spcBef>
                        <a:spcAft>
                          <a:spcPts val="0"/>
                        </a:spcAft>
                        <a:buNone/>
                      </a:pPr>
                      <a:r>
                        <a:rPr lang="en-US" sz="3000" dirty="0">
                          <a:latin typeface="Arial"/>
                          <a:ea typeface="Arial"/>
                          <a:cs typeface="Arial"/>
                          <a:sym typeface="Arial"/>
                        </a:rPr>
                        <a:t>Components</a:t>
                      </a:r>
                      <a:endParaRPr sz="2000" dirty="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3000">
                          <a:latin typeface="Arial"/>
                          <a:ea typeface="Arial"/>
                          <a:cs typeface="Arial"/>
                          <a:sym typeface="Arial"/>
                        </a:rPr>
                        <a:t>Quantity</a:t>
                      </a:r>
                      <a:endParaRPr sz="20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3000">
                          <a:latin typeface="Arial"/>
                          <a:ea typeface="Arial"/>
                          <a:cs typeface="Arial"/>
                          <a:sym typeface="Arial"/>
                        </a:rPr>
                        <a:t>Price (Rs)</a:t>
                      </a:r>
                      <a:endParaRPr sz="2000">
                        <a:latin typeface="Arial"/>
                        <a:ea typeface="Arial"/>
                        <a:cs typeface="Arial"/>
                        <a:sym typeface="Arial"/>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ctr" rtl="0">
                        <a:lnSpc>
                          <a:spcPct val="107000"/>
                        </a:lnSpc>
                        <a:spcBef>
                          <a:spcPts val="0"/>
                        </a:spcBef>
                        <a:spcAft>
                          <a:spcPts val="0"/>
                        </a:spcAft>
                        <a:buNone/>
                      </a:pPr>
                      <a:r>
                        <a:rPr lang="en-US" sz="2300">
                          <a:solidFill>
                            <a:schemeClr val="dk1"/>
                          </a:solidFill>
                          <a:latin typeface="Arial"/>
                          <a:ea typeface="Arial"/>
                          <a:cs typeface="Arial"/>
                          <a:sym typeface="Arial"/>
                        </a:rPr>
                        <a:t>Ph </a:t>
                      </a:r>
                      <a:r>
                        <a:rPr lang="en-US" sz="2300">
                          <a:latin typeface="Arial"/>
                          <a:ea typeface="Arial"/>
                          <a:cs typeface="Arial"/>
                          <a:sym typeface="Arial"/>
                        </a:rPr>
                        <a:t>S</a:t>
                      </a:r>
                      <a:r>
                        <a:rPr lang="en-US" sz="2300">
                          <a:solidFill>
                            <a:schemeClr val="dk1"/>
                          </a:solidFill>
                          <a:latin typeface="Arial"/>
                          <a:ea typeface="Arial"/>
                          <a:cs typeface="Arial"/>
                          <a:sym typeface="Arial"/>
                        </a:rPr>
                        <a:t>ensor</a:t>
                      </a:r>
                      <a:r>
                        <a:rPr lang="en-US" sz="2300" b="1">
                          <a:solidFill>
                            <a:schemeClr val="dk1"/>
                          </a:solidFill>
                          <a:latin typeface="Arial"/>
                          <a:ea typeface="Arial"/>
                          <a:cs typeface="Arial"/>
                          <a:sym typeface="Arial"/>
                        </a:rPr>
                        <a:t> </a:t>
                      </a:r>
                      <a:endParaRPr sz="2300">
                        <a:solidFill>
                          <a:schemeClr val="dk1"/>
                        </a:solidFill>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None/>
                      </a:pPr>
                      <a:r>
                        <a:rPr lang="en-US" sz="2400">
                          <a:solidFill>
                            <a:schemeClr val="dk1"/>
                          </a:solidFill>
                          <a:latin typeface="Arial"/>
                          <a:ea typeface="Arial"/>
                          <a:cs typeface="Arial"/>
                          <a:sym typeface="Arial"/>
                        </a:rPr>
                        <a:t>1</a:t>
                      </a:r>
                      <a:endParaRPr sz="1800">
                        <a:latin typeface="Arial"/>
                        <a:ea typeface="Arial"/>
                        <a:cs typeface="Arial"/>
                        <a:sym typeface="Arial"/>
                      </a:endParaRPr>
                    </a:p>
                  </a:txBody>
                  <a:tcPr marL="68575" marR="68575" marT="0" marB="0"/>
                </a:tc>
                <a:tc>
                  <a:txBody>
                    <a:bodyPr/>
                    <a:lstStyle/>
                    <a:p>
                      <a:pPr marL="0" marR="0" lvl="0" indent="0" algn="r" rtl="0">
                        <a:lnSpc>
                          <a:spcPct val="107000"/>
                        </a:lnSpc>
                        <a:spcBef>
                          <a:spcPts val="0"/>
                        </a:spcBef>
                        <a:spcAft>
                          <a:spcPts val="0"/>
                        </a:spcAft>
                        <a:buNone/>
                      </a:pPr>
                      <a:r>
                        <a:rPr lang="en-US" sz="2400">
                          <a:solidFill>
                            <a:schemeClr val="dk1"/>
                          </a:solidFill>
                          <a:latin typeface="Arial"/>
                          <a:ea typeface="Arial"/>
                          <a:cs typeface="Arial"/>
                          <a:sym typeface="Arial"/>
                        </a:rPr>
                        <a:t>3800.00</a:t>
                      </a:r>
                      <a:endParaRPr sz="1800">
                        <a:latin typeface="Arial"/>
                        <a:ea typeface="Arial"/>
                        <a:cs typeface="Arial"/>
                        <a:sym typeface="Arial"/>
                      </a:endParaRPr>
                    </a:p>
                  </a:txBody>
                  <a:tcPr marL="68575" marR="68575" marT="0" marB="0"/>
                </a:tc>
                <a:extLst>
                  <a:ext uri="{0D108BD9-81ED-4DB2-BD59-A6C34878D82A}">
                    <a16:rowId xmlns:a16="http://schemas.microsoft.com/office/drawing/2014/main" val="10001"/>
                  </a:ext>
                </a:extLst>
              </a:tr>
              <a:tr h="370850">
                <a:tc>
                  <a:txBody>
                    <a:bodyPr/>
                    <a:lstStyle/>
                    <a:p>
                      <a:pPr marL="0" marR="0" lvl="0" indent="0" algn="ctr" rtl="0">
                        <a:lnSpc>
                          <a:spcPct val="107000"/>
                        </a:lnSpc>
                        <a:spcBef>
                          <a:spcPts val="0"/>
                        </a:spcBef>
                        <a:spcAft>
                          <a:spcPts val="0"/>
                        </a:spcAft>
                        <a:buNone/>
                      </a:pPr>
                      <a:r>
                        <a:rPr lang="en-US" sz="2300">
                          <a:solidFill>
                            <a:schemeClr val="dk1"/>
                          </a:solidFill>
                          <a:latin typeface="Arial"/>
                          <a:ea typeface="Arial"/>
                          <a:cs typeface="Arial"/>
                          <a:sym typeface="Arial"/>
                        </a:rPr>
                        <a:t>Flow </a:t>
                      </a:r>
                      <a:r>
                        <a:rPr lang="en-US" sz="2300">
                          <a:latin typeface="Arial"/>
                          <a:ea typeface="Arial"/>
                          <a:cs typeface="Arial"/>
                          <a:sym typeface="Arial"/>
                        </a:rPr>
                        <a:t>S</a:t>
                      </a:r>
                      <a:r>
                        <a:rPr lang="en-US" sz="2300">
                          <a:solidFill>
                            <a:schemeClr val="dk1"/>
                          </a:solidFill>
                          <a:latin typeface="Arial"/>
                          <a:ea typeface="Arial"/>
                          <a:cs typeface="Arial"/>
                          <a:sym typeface="Arial"/>
                        </a:rPr>
                        <a:t>ensor </a:t>
                      </a:r>
                      <a:endParaRPr sz="1700">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None/>
                      </a:pPr>
                      <a:r>
                        <a:rPr lang="en-US" sz="2400">
                          <a:solidFill>
                            <a:schemeClr val="dk1"/>
                          </a:solidFill>
                          <a:latin typeface="Arial"/>
                          <a:ea typeface="Arial"/>
                          <a:cs typeface="Arial"/>
                          <a:sym typeface="Arial"/>
                        </a:rPr>
                        <a:t>3</a:t>
                      </a:r>
                      <a:endParaRPr sz="1800">
                        <a:latin typeface="Arial"/>
                        <a:ea typeface="Arial"/>
                        <a:cs typeface="Arial"/>
                        <a:sym typeface="Arial"/>
                      </a:endParaRPr>
                    </a:p>
                  </a:txBody>
                  <a:tcPr marL="68575" marR="68575" marT="0" marB="0"/>
                </a:tc>
                <a:tc>
                  <a:txBody>
                    <a:bodyPr/>
                    <a:lstStyle/>
                    <a:p>
                      <a:pPr marL="0" marR="0" lvl="0" indent="0" algn="r" rtl="0">
                        <a:lnSpc>
                          <a:spcPct val="107000"/>
                        </a:lnSpc>
                        <a:spcBef>
                          <a:spcPts val="0"/>
                        </a:spcBef>
                        <a:spcAft>
                          <a:spcPts val="0"/>
                        </a:spcAft>
                        <a:buNone/>
                      </a:pPr>
                      <a:r>
                        <a:rPr lang="en-US" sz="2400">
                          <a:solidFill>
                            <a:schemeClr val="dk1"/>
                          </a:solidFill>
                          <a:latin typeface="Arial"/>
                          <a:ea typeface="Arial"/>
                          <a:cs typeface="Arial"/>
                          <a:sym typeface="Arial"/>
                        </a:rPr>
                        <a:t>1950.00</a:t>
                      </a:r>
                      <a:endParaRPr sz="1800">
                        <a:latin typeface="Arial"/>
                        <a:ea typeface="Arial"/>
                        <a:cs typeface="Arial"/>
                        <a:sym typeface="Arial"/>
                      </a:endParaRPr>
                    </a:p>
                  </a:txBody>
                  <a:tcPr marL="68575" marR="68575" marT="0" marB="0"/>
                </a:tc>
                <a:extLst>
                  <a:ext uri="{0D108BD9-81ED-4DB2-BD59-A6C34878D82A}">
                    <a16:rowId xmlns:a16="http://schemas.microsoft.com/office/drawing/2014/main" val="10002"/>
                  </a:ext>
                </a:extLst>
              </a:tr>
              <a:tr h="370850">
                <a:tc>
                  <a:txBody>
                    <a:bodyPr/>
                    <a:lstStyle/>
                    <a:p>
                      <a:pPr marL="0" marR="0" lvl="0" indent="0" algn="ctr" rtl="0">
                        <a:lnSpc>
                          <a:spcPct val="107000"/>
                        </a:lnSpc>
                        <a:spcBef>
                          <a:spcPts val="0"/>
                        </a:spcBef>
                        <a:spcAft>
                          <a:spcPts val="0"/>
                        </a:spcAft>
                        <a:buNone/>
                      </a:pPr>
                      <a:r>
                        <a:rPr lang="en-US" sz="2300">
                          <a:latin typeface="Arial"/>
                          <a:ea typeface="Arial"/>
                          <a:cs typeface="Arial"/>
                          <a:sym typeface="Arial"/>
                        </a:rPr>
                        <a:t>Water Pump</a:t>
                      </a:r>
                      <a:endParaRPr sz="1700">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None/>
                      </a:pPr>
                      <a:r>
                        <a:rPr lang="en-US" sz="2400">
                          <a:latin typeface="Arial"/>
                          <a:ea typeface="Arial"/>
                          <a:cs typeface="Arial"/>
                          <a:sym typeface="Arial"/>
                        </a:rPr>
                        <a:t>3</a:t>
                      </a:r>
                      <a:endParaRPr sz="1800">
                        <a:latin typeface="Arial"/>
                        <a:ea typeface="Arial"/>
                        <a:cs typeface="Arial"/>
                        <a:sym typeface="Arial"/>
                      </a:endParaRPr>
                    </a:p>
                  </a:txBody>
                  <a:tcPr marL="68575" marR="68575" marT="0" marB="0"/>
                </a:tc>
                <a:tc>
                  <a:txBody>
                    <a:bodyPr/>
                    <a:lstStyle/>
                    <a:p>
                      <a:pPr marL="0" marR="0" lvl="0" indent="0" algn="r" rtl="0">
                        <a:lnSpc>
                          <a:spcPct val="107000"/>
                        </a:lnSpc>
                        <a:spcBef>
                          <a:spcPts val="0"/>
                        </a:spcBef>
                        <a:spcAft>
                          <a:spcPts val="0"/>
                        </a:spcAft>
                        <a:buNone/>
                      </a:pPr>
                      <a:r>
                        <a:rPr lang="en-US" sz="2400">
                          <a:latin typeface="Arial"/>
                          <a:ea typeface="Arial"/>
                          <a:cs typeface="Arial"/>
                          <a:sym typeface="Arial"/>
                        </a:rPr>
                        <a:t>885.00</a:t>
                      </a:r>
                      <a:endParaRPr sz="1800">
                        <a:latin typeface="Arial"/>
                        <a:ea typeface="Arial"/>
                        <a:cs typeface="Arial"/>
                        <a:sym typeface="Arial"/>
                      </a:endParaRPr>
                    </a:p>
                  </a:txBody>
                  <a:tcPr marL="68575" marR="68575" marT="0" marB="0"/>
                </a:tc>
                <a:extLst>
                  <a:ext uri="{0D108BD9-81ED-4DB2-BD59-A6C34878D82A}">
                    <a16:rowId xmlns:a16="http://schemas.microsoft.com/office/drawing/2014/main" val="10003"/>
                  </a:ext>
                </a:extLst>
              </a:tr>
              <a:tr h="370850">
                <a:tc>
                  <a:txBody>
                    <a:bodyPr/>
                    <a:lstStyle/>
                    <a:p>
                      <a:pPr marL="0" marR="0" lvl="0" indent="0" algn="ctr" rtl="0">
                        <a:lnSpc>
                          <a:spcPct val="107000"/>
                        </a:lnSpc>
                        <a:spcBef>
                          <a:spcPts val="0"/>
                        </a:spcBef>
                        <a:spcAft>
                          <a:spcPts val="0"/>
                        </a:spcAft>
                        <a:buNone/>
                      </a:pPr>
                      <a:r>
                        <a:rPr lang="en-US" sz="2300">
                          <a:latin typeface="Arial"/>
                          <a:ea typeface="Arial"/>
                          <a:cs typeface="Arial"/>
                          <a:sym typeface="Arial"/>
                        </a:rPr>
                        <a:t>LCD </a:t>
                      </a:r>
                      <a:endParaRPr sz="1700">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None/>
                      </a:pPr>
                      <a:r>
                        <a:rPr lang="en-US" sz="2400">
                          <a:latin typeface="Arial"/>
                          <a:ea typeface="Arial"/>
                          <a:cs typeface="Arial"/>
                          <a:sym typeface="Arial"/>
                        </a:rPr>
                        <a:t>1</a:t>
                      </a:r>
                      <a:endParaRPr sz="1800">
                        <a:latin typeface="Arial"/>
                        <a:ea typeface="Arial"/>
                        <a:cs typeface="Arial"/>
                        <a:sym typeface="Arial"/>
                      </a:endParaRPr>
                    </a:p>
                  </a:txBody>
                  <a:tcPr marL="68575" marR="68575" marT="0" marB="0"/>
                </a:tc>
                <a:tc>
                  <a:txBody>
                    <a:bodyPr/>
                    <a:lstStyle/>
                    <a:p>
                      <a:pPr marL="0" marR="0" lvl="0" indent="0" algn="r" rtl="0">
                        <a:lnSpc>
                          <a:spcPct val="107000"/>
                        </a:lnSpc>
                        <a:spcBef>
                          <a:spcPts val="0"/>
                        </a:spcBef>
                        <a:spcAft>
                          <a:spcPts val="0"/>
                        </a:spcAft>
                        <a:buNone/>
                      </a:pPr>
                      <a:r>
                        <a:rPr lang="en-US" sz="2400">
                          <a:latin typeface="Arial"/>
                          <a:ea typeface="Arial"/>
                          <a:cs typeface="Arial"/>
                          <a:sym typeface="Arial"/>
                        </a:rPr>
                        <a:t>  330.00</a:t>
                      </a:r>
                      <a:endParaRPr sz="1800">
                        <a:latin typeface="Arial"/>
                        <a:ea typeface="Arial"/>
                        <a:cs typeface="Arial"/>
                        <a:sym typeface="Arial"/>
                      </a:endParaRPr>
                    </a:p>
                  </a:txBody>
                  <a:tcPr marL="68575" marR="68575" marT="0" marB="0"/>
                </a:tc>
                <a:extLst>
                  <a:ext uri="{0D108BD9-81ED-4DB2-BD59-A6C34878D82A}">
                    <a16:rowId xmlns:a16="http://schemas.microsoft.com/office/drawing/2014/main" val="10004"/>
                  </a:ext>
                </a:extLst>
              </a:tr>
              <a:tr h="370850">
                <a:tc>
                  <a:txBody>
                    <a:bodyPr/>
                    <a:lstStyle/>
                    <a:p>
                      <a:pPr marL="0" marR="0" lvl="0" indent="0" algn="ctr" rtl="0">
                        <a:lnSpc>
                          <a:spcPct val="107000"/>
                        </a:lnSpc>
                        <a:spcBef>
                          <a:spcPts val="0"/>
                        </a:spcBef>
                        <a:spcAft>
                          <a:spcPts val="0"/>
                        </a:spcAft>
                        <a:buNone/>
                      </a:pPr>
                      <a:r>
                        <a:rPr lang="en-US" sz="2300">
                          <a:latin typeface="Arial"/>
                          <a:ea typeface="Arial"/>
                          <a:cs typeface="Arial"/>
                          <a:sym typeface="Arial"/>
                        </a:rPr>
                        <a:t>AC Motor</a:t>
                      </a:r>
                      <a:endParaRPr sz="1700">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None/>
                      </a:pPr>
                      <a:r>
                        <a:rPr lang="en-US" sz="2400">
                          <a:latin typeface="Arial"/>
                          <a:ea typeface="Arial"/>
                          <a:cs typeface="Arial"/>
                          <a:sym typeface="Arial"/>
                        </a:rPr>
                        <a:t>1</a:t>
                      </a:r>
                      <a:endParaRPr sz="1800">
                        <a:latin typeface="Arial"/>
                        <a:ea typeface="Arial"/>
                        <a:cs typeface="Arial"/>
                        <a:sym typeface="Arial"/>
                      </a:endParaRPr>
                    </a:p>
                  </a:txBody>
                  <a:tcPr marL="68575" marR="68575" marT="0" marB="0"/>
                </a:tc>
                <a:tc>
                  <a:txBody>
                    <a:bodyPr/>
                    <a:lstStyle/>
                    <a:p>
                      <a:pPr marL="0" marR="0" lvl="0" indent="0" algn="r" rtl="0">
                        <a:lnSpc>
                          <a:spcPct val="107000"/>
                        </a:lnSpc>
                        <a:spcBef>
                          <a:spcPts val="0"/>
                        </a:spcBef>
                        <a:spcAft>
                          <a:spcPts val="0"/>
                        </a:spcAft>
                        <a:buNone/>
                      </a:pPr>
                      <a:r>
                        <a:rPr lang="en-US" sz="2400">
                          <a:latin typeface="Arial"/>
                          <a:ea typeface="Arial"/>
                          <a:cs typeface="Arial"/>
                          <a:sym typeface="Arial"/>
                        </a:rPr>
                        <a:t>1000.00</a:t>
                      </a:r>
                      <a:endParaRPr sz="1800">
                        <a:latin typeface="Arial"/>
                        <a:ea typeface="Arial"/>
                        <a:cs typeface="Arial"/>
                        <a:sym typeface="Arial"/>
                      </a:endParaRPr>
                    </a:p>
                  </a:txBody>
                  <a:tcPr marL="68575" marR="68575" marT="0" marB="0"/>
                </a:tc>
                <a:extLst>
                  <a:ext uri="{0D108BD9-81ED-4DB2-BD59-A6C34878D82A}">
                    <a16:rowId xmlns:a16="http://schemas.microsoft.com/office/drawing/2014/main" val="10005"/>
                  </a:ext>
                </a:extLst>
              </a:tr>
              <a:tr h="370850">
                <a:tc>
                  <a:txBody>
                    <a:bodyPr/>
                    <a:lstStyle/>
                    <a:p>
                      <a:pPr marL="0" marR="0" lvl="0" indent="0" algn="ctr" rtl="0">
                        <a:lnSpc>
                          <a:spcPct val="107000"/>
                        </a:lnSpc>
                        <a:spcBef>
                          <a:spcPts val="0"/>
                        </a:spcBef>
                        <a:spcAft>
                          <a:spcPts val="0"/>
                        </a:spcAft>
                        <a:buNone/>
                      </a:pPr>
                      <a:r>
                        <a:rPr lang="en-US" sz="2300">
                          <a:latin typeface="Arial"/>
                          <a:ea typeface="Arial"/>
                          <a:cs typeface="Arial"/>
                          <a:sym typeface="Arial"/>
                        </a:rPr>
                        <a:t>IR Sensor</a:t>
                      </a:r>
                      <a:endParaRPr sz="1700">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None/>
                      </a:pPr>
                      <a:r>
                        <a:rPr lang="en-US" sz="2400">
                          <a:latin typeface="Arial"/>
                          <a:ea typeface="Arial"/>
                          <a:cs typeface="Arial"/>
                          <a:sym typeface="Arial"/>
                        </a:rPr>
                        <a:t>1</a:t>
                      </a:r>
                      <a:endParaRPr sz="1800">
                        <a:latin typeface="Arial"/>
                        <a:ea typeface="Arial"/>
                        <a:cs typeface="Arial"/>
                        <a:sym typeface="Arial"/>
                      </a:endParaRPr>
                    </a:p>
                  </a:txBody>
                  <a:tcPr marL="68575" marR="68575" marT="0" marB="0"/>
                </a:tc>
                <a:tc>
                  <a:txBody>
                    <a:bodyPr/>
                    <a:lstStyle/>
                    <a:p>
                      <a:pPr marL="0" marR="0" lvl="0" indent="0" algn="r" rtl="0">
                        <a:lnSpc>
                          <a:spcPct val="107000"/>
                        </a:lnSpc>
                        <a:spcBef>
                          <a:spcPts val="0"/>
                        </a:spcBef>
                        <a:spcAft>
                          <a:spcPts val="0"/>
                        </a:spcAft>
                        <a:buNone/>
                      </a:pPr>
                      <a:r>
                        <a:rPr lang="en-US" sz="2400">
                          <a:latin typeface="Arial"/>
                          <a:ea typeface="Arial"/>
                          <a:cs typeface="Arial"/>
                          <a:sym typeface="Arial"/>
                        </a:rPr>
                        <a:t>  175.00</a:t>
                      </a:r>
                      <a:endParaRPr sz="1800">
                        <a:latin typeface="Arial"/>
                        <a:ea typeface="Arial"/>
                        <a:cs typeface="Arial"/>
                        <a:sym typeface="Arial"/>
                      </a:endParaRPr>
                    </a:p>
                  </a:txBody>
                  <a:tcPr marL="68575" marR="68575" marT="0" marB="0"/>
                </a:tc>
                <a:extLst>
                  <a:ext uri="{0D108BD9-81ED-4DB2-BD59-A6C34878D82A}">
                    <a16:rowId xmlns:a16="http://schemas.microsoft.com/office/drawing/2014/main" val="10006"/>
                  </a:ext>
                </a:extLst>
              </a:tr>
              <a:tr h="370850">
                <a:tc>
                  <a:txBody>
                    <a:bodyPr/>
                    <a:lstStyle/>
                    <a:p>
                      <a:pPr marL="0" marR="0" lvl="0" indent="0" algn="ctr" rtl="0">
                        <a:lnSpc>
                          <a:spcPct val="107000"/>
                        </a:lnSpc>
                        <a:spcBef>
                          <a:spcPts val="0"/>
                        </a:spcBef>
                        <a:spcAft>
                          <a:spcPts val="0"/>
                        </a:spcAft>
                        <a:buNone/>
                      </a:pPr>
                      <a:r>
                        <a:rPr lang="en-US" sz="2300">
                          <a:latin typeface="Arial"/>
                          <a:ea typeface="Arial"/>
                          <a:cs typeface="Arial"/>
                          <a:sym typeface="Arial"/>
                        </a:rPr>
                        <a:t>Keypad</a:t>
                      </a:r>
                      <a:endParaRPr sz="1700">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None/>
                      </a:pPr>
                      <a:r>
                        <a:rPr lang="en-US" sz="2400">
                          <a:latin typeface="Arial"/>
                          <a:ea typeface="Arial"/>
                          <a:cs typeface="Arial"/>
                          <a:sym typeface="Arial"/>
                        </a:rPr>
                        <a:t>1</a:t>
                      </a:r>
                      <a:endParaRPr sz="1800">
                        <a:latin typeface="Arial"/>
                        <a:ea typeface="Arial"/>
                        <a:cs typeface="Arial"/>
                        <a:sym typeface="Arial"/>
                      </a:endParaRPr>
                    </a:p>
                  </a:txBody>
                  <a:tcPr marL="68575" marR="68575" marT="0" marB="0"/>
                </a:tc>
                <a:tc>
                  <a:txBody>
                    <a:bodyPr/>
                    <a:lstStyle/>
                    <a:p>
                      <a:pPr marL="0" marR="0" lvl="0" indent="0" algn="r" rtl="0">
                        <a:lnSpc>
                          <a:spcPct val="107000"/>
                        </a:lnSpc>
                        <a:spcBef>
                          <a:spcPts val="0"/>
                        </a:spcBef>
                        <a:spcAft>
                          <a:spcPts val="0"/>
                        </a:spcAft>
                        <a:buNone/>
                      </a:pPr>
                      <a:r>
                        <a:rPr lang="en-US" sz="2400">
                          <a:latin typeface="Arial"/>
                          <a:ea typeface="Arial"/>
                          <a:cs typeface="Arial"/>
                          <a:sym typeface="Arial"/>
                        </a:rPr>
                        <a:t>  160.00</a:t>
                      </a:r>
                      <a:endParaRPr sz="1800">
                        <a:latin typeface="Arial"/>
                        <a:ea typeface="Arial"/>
                        <a:cs typeface="Arial"/>
                        <a:sym typeface="Arial"/>
                      </a:endParaRPr>
                    </a:p>
                  </a:txBody>
                  <a:tcPr marL="68575" marR="68575" marT="0" marB="0"/>
                </a:tc>
                <a:extLst>
                  <a:ext uri="{0D108BD9-81ED-4DB2-BD59-A6C34878D82A}">
                    <a16:rowId xmlns:a16="http://schemas.microsoft.com/office/drawing/2014/main" val="10007"/>
                  </a:ext>
                </a:extLst>
              </a:tr>
              <a:tr h="370850">
                <a:tc>
                  <a:txBody>
                    <a:bodyPr/>
                    <a:lstStyle/>
                    <a:p>
                      <a:pPr marL="0" marR="0" lvl="0" indent="0" algn="ctr" rtl="0">
                        <a:lnSpc>
                          <a:spcPct val="107000"/>
                        </a:lnSpc>
                        <a:spcBef>
                          <a:spcPts val="0"/>
                        </a:spcBef>
                        <a:spcAft>
                          <a:spcPts val="0"/>
                        </a:spcAft>
                        <a:buNone/>
                      </a:pPr>
                      <a:r>
                        <a:rPr lang="en-US" sz="2300">
                          <a:latin typeface="Arial"/>
                          <a:ea typeface="Arial"/>
                          <a:cs typeface="Arial"/>
                          <a:sym typeface="Arial"/>
                        </a:rPr>
                        <a:t>Ultrasonic Sensor</a:t>
                      </a:r>
                      <a:endParaRPr sz="1700">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None/>
                      </a:pPr>
                      <a:r>
                        <a:rPr lang="en-US" sz="2400">
                          <a:latin typeface="Arial"/>
                          <a:ea typeface="Arial"/>
                          <a:cs typeface="Arial"/>
                          <a:sym typeface="Arial"/>
                        </a:rPr>
                        <a:t>3</a:t>
                      </a:r>
                      <a:endParaRPr sz="1800">
                        <a:latin typeface="Arial"/>
                        <a:ea typeface="Arial"/>
                        <a:cs typeface="Arial"/>
                        <a:sym typeface="Arial"/>
                      </a:endParaRPr>
                    </a:p>
                  </a:txBody>
                  <a:tcPr marL="68575" marR="68575" marT="0" marB="0"/>
                </a:tc>
                <a:tc>
                  <a:txBody>
                    <a:bodyPr/>
                    <a:lstStyle/>
                    <a:p>
                      <a:pPr marL="0" marR="0" lvl="0" indent="0" algn="r" rtl="0">
                        <a:lnSpc>
                          <a:spcPct val="107000"/>
                        </a:lnSpc>
                        <a:spcBef>
                          <a:spcPts val="0"/>
                        </a:spcBef>
                        <a:spcAft>
                          <a:spcPts val="0"/>
                        </a:spcAft>
                        <a:buNone/>
                      </a:pPr>
                      <a:r>
                        <a:rPr lang="en-US" sz="2400">
                          <a:latin typeface="Arial"/>
                          <a:ea typeface="Arial"/>
                          <a:cs typeface="Arial"/>
                          <a:sym typeface="Arial"/>
                        </a:rPr>
                        <a:t>  675.00</a:t>
                      </a:r>
                      <a:endParaRPr sz="1800">
                        <a:latin typeface="Arial"/>
                        <a:ea typeface="Arial"/>
                        <a:cs typeface="Arial"/>
                        <a:sym typeface="Arial"/>
                      </a:endParaRPr>
                    </a:p>
                  </a:txBody>
                  <a:tcPr marL="68575" marR="68575" marT="0" marB="0"/>
                </a:tc>
                <a:extLst>
                  <a:ext uri="{0D108BD9-81ED-4DB2-BD59-A6C34878D82A}">
                    <a16:rowId xmlns:a16="http://schemas.microsoft.com/office/drawing/2014/main" val="10008"/>
                  </a:ext>
                </a:extLst>
              </a:tr>
              <a:tr h="370850">
                <a:tc>
                  <a:txBody>
                    <a:bodyPr/>
                    <a:lstStyle/>
                    <a:p>
                      <a:pPr marL="0" marR="0" lvl="0" indent="0" algn="ctr" rtl="0">
                        <a:lnSpc>
                          <a:spcPct val="107000"/>
                        </a:lnSpc>
                        <a:spcBef>
                          <a:spcPts val="0"/>
                        </a:spcBef>
                        <a:spcAft>
                          <a:spcPts val="0"/>
                        </a:spcAft>
                        <a:buNone/>
                      </a:pPr>
                      <a:r>
                        <a:rPr lang="en-US" sz="2300">
                          <a:latin typeface="Arial"/>
                          <a:ea typeface="Arial"/>
                          <a:cs typeface="Arial"/>
                          <a:sym typeface="Arial"/>
                        </a:rPr>
                        <a:t>Motor for  Conveyor Belt</a:t>
                      </a:r>
                      <a:endParaRPr sz="1700">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None/>
                      </a:pPr>
                      <a:r>
                        <a:rPr lang="en-US" sz="2400">
                          <a:latin typeface="Arial"/>
                          <a:ea typeface="Arial"/>
                          <a:cs typeface="Arial"/>
                          <a:sym typeface="Arial"/>
                        </a:rPr>
                        <a:t>1</a:t>
                      </a:r>
                      <a:endParaRPr sz="1800">
                        <a:latin typeface="Arial"/>
                        <a:ea typeface="Arial"/>
                        <a:cs typeface="Arial"/>
                        <a:sym typeface="Arial"/>
                      </a:endParaRPr>
                    </a:p>
                  </a:txBody>
                  <a:tcPr marL="68575" marR="68575" marT="0" marB="0"/>
                </a:tc>
                <a:tc>
                  <a:txBody>
                    <a:bodyPr/>
                    <a:lstStyle/>
                    <a:p>
                      <a:pPr marL="0" marR="0" lvl="0" indent="0" algn="r" rtl="0">
                        <a:lnSpc>
                          <a:spcPct val="107000"/>
                        </a:lnSpc>
                        <a:spcBef>
                          <a:spcPts val="0"/>
                        </a:spcBef>
                        <a:spcAft>
                          <a:spcPts val="0"/>
                        </a:spcAft>
                        <a:buNone/>
                      </a:pPr>
                      <a:r>
                        <a:rPr lang="en-US" sz="2400">
                          <a:latin typeface="Arial"/>
                          <a:ea typeface="Arial"/>
                          <a:cs typeface="Arial"/>
                          <a:sym typeface="Arial"/>
                        </a:rPr>
                        <a:t>2800.00</a:t>
                      </a:r>
                      <a:endParaRPr sz="1800">
                        <a:latin typeface="Arial"/>
                        <a:ea typeface="Arial"/>
                        <a:cs typeface="Arial"/>
                        <a:sym typeface="Arial"/>
                      </a:endParaRPr>
                    </a:p>
                  </a:txBody>
                  <a:tcPr marL="68575" marR="68575" marT="0" marB="0"/>
                </a:tc>
                <a:extLst>
                  <a:ext uri="{0D108BD9-81ED-4DB2-BD59-A6C34878D82A}">
                    <a16:rowId xmlns:a16="http://schemas.microsoft.com/office/drawing/2014/main" val="10009"/>
                  </a:ext>
                </a:extLst>
              </a:tr>
              <a:tr h="370850">
                <a:tc>
                  <a:txBody>
                    <a:bodyPr/>
                    <a:lstStyle/>
                    <a:p>
                      <a:pPr marL="0" marR="0" lvl="0" indent="0" algn="ctr" rtl="0">
                        <a:lnSpc>
                          <a:spcPct val="107000"/>
                        </a:lnSpc>
                        <a:spcBef>
                          <a:spcPts val="0"/>
                        </a:spcBef>
                        <a:spcAft>
                          <a:spcPts val="0"/>
                        </a:spcAft>
                        <a:buNone/>
                      </a:pPr>
                      <a:r>
                        <a:rPr lang="en-US" sz="2300">
                          <a:latin typeface="Arial"/>
                          <a:ea typeface="Arial"/>
                          <a:cs typeface="Arial"/>
                          <a:sym typeface="Arial"/>
                        </a:rPr>
                        <a:t>Atmega32</a:t>
                      </a:r>
                      <a:endParaRPr sz="2300">
                        <a:latin typeface="Arial"/>
                        <a:ea typeface="Arial"/>
                        <a:cs typeface="Arial"/>
                        <a:sym typeface="Arial"/>
                      </a:endParaRPr>
                    </a:p>
                    <a:p>
                      <a:pPr marL="0" marR="0" lvl="0" indent="0" algn="ctr" rtl="0">
                        <a:lnSpc>
                          <a:spcPct val="107000"/>
                        </a:lnSpc>
                        <a:spcBef>
                          <a:spcPts val="0"/>
                        </a:spcBef>
                        <a:spcAft>
                          <a:spcPts val="0"/>
                        </a:spcAft>
                        <a:buNone/>
                      </a:pPr>
                      <a:r>
                        <a:rPr lang="en-US" sz="2300">
                          <a:latin typeface="Arial"/>
                          <a:ea typeface="Arial"/>
                          <a:cs typeface="Arial"/>
                          <a:sym typeface="Arial"/>
                        </a:rPr>
                        <a:t>Microcontroller</a:t>
                      </a:r>
                      <a:endParaRPr sz="2300">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None/>
                      </a:pPr>
                      <a:r>
                        <a:rPr lang="en-US" sz="2400">
                          <a:latin typeface="Arial"/>
                          <a:ea typeface="Arial"/>
                          <a:cs typeface="Arial"/>
                          <a:sym typeface="Arial"/>
                        </a:rPr>
                        <a:t>1</a:t>
                      </a:r>
                      <a:endParaRPr sz="1800">
                        <a:latin typeface="Arial"/>
                        <a:ea typeface="Arial"/>
                        <a:cs typeface="Arial"/>
                        <a:sym typeface="Arial"/>
                      </a:endParaRPr>
                    </a:p>
                  </a:txBody>
                  <a:tcPr marL="68575" marR="68575" marT="0" marB="0"/>
                </a:tc>
                <a:tc>
                  <a:txBody>
                    <a:bodyPr/>
                    <a:lstStyle/>
                    <a:p>
                      <a:pPr marL="0" marR="0" lvl="0" indent="0" algn="r" rtl="0">
                        <a:lnSpc>
                          <a:spcPct val="107000"/>
                        </a:lnSpc>
                        <a:spcBef>
                          <a:spcPts val="0"/>
                        </a:spcBef>
                        <a:spcAft>
                          <a:spcPts val="0"/>
                        </a:spcAft>
                        <a:buNone/>
                      </a:pPr>
                      <a:r>
                        <a:rPr lang="en-US" sz="2400" dirty="0">
                          <a:latin typeface="Arial"/>
                          <a:ea typeface="Arial"/>
                          <a:cs typeface="Arial"/>
                          <a:sym typeface="Arial"/>
                        </a:rPr>
                        <a:t>600.00</a:t>
                      </a:r>
                      <a:endParaRPr sz="1800" dirty="0">
                        <a:latin typeface="Arial"/>
                        <a:ea typeface="Arial"/>
                        <a:cs typeface="Arial"/>
                        <a:sym typeface="Arial"/>
                      </a:endParaRPr>
                    </a:p>
                  </a:txBody>
                  <a:tcPr marL="68575" marR="68575" marT="0" marB="0"/>
                </a:tc>
                <a:extLst>
                  <a:ext uri="{0D108BD9-81ED-4DB2-BD59-A6C34878D82A}">
                    <a16:rowId xmlns:a16="http://schemas.microsoft.com/office/drawing/2014/main" val="10010"/>
                  </a:ext>
                </a:extLst>
              </a:tr>
            </a:tbl>
          </a:graphicData>
        </a:graphic>
      </p:graphicFrame>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2"/>
                                        </p:tgtEl>
                                        <p:attrNameLst>
                                          <p:attrName>style.visibility</p:attrName>
                                        </p:attrNameLst>
                                      </p:cBhvr>
                                      <p:to>
                                        <p:strVal val="visible"/>
                                      </p:to>
                                    </p:set>
                                    <p:animEffect transition="in" filter="fade">
                                      <p:cBhvr>
                                        <p:cTn id="7" dur="200"/>
                                        <p:tgtEl>
                                          <p:spTgt spid="442"/>
                                        </p:tgtEl>
                                      </p:cBhvr>
                                    </p:animEffect>
                                  </p:childTnLst>
                                </p:cTn>
                              </p:par>
                            </p:childTnLst>
                          </p:cTn>
                        </p:par>
                        <p:par>
                          <p:cTn id="8" fill="hold">
                            <p:stCondLst>
                              <p:cond delay="200"/>
                            </p:stCondLst>
                            <p:childTnLst>
                              <p:par>
                                <p:cTn id="9" presetID="10" presetClass="entr" presetSubtype="0" fill="hold" nodeType="afterEffect">
                                  <p:stCondLst>
                                    <p:cond delay="0"/>
                                  </p:stCondLst>
                                  <p:childTnLst>
                                    <p:set>
                                      <p:cBhvr>
                                        <p:cTn id="10" dur="1" fill="hold">
                                          <p:stCondLst>
                                            <p:cond delay="0"/>
                                          </p:stCondLst>
                                        </p:cTn>
                                        <p:tgtEl>
                                          <p:spTgt spid="445"/>
                                        </p:tgtEl>
                                        <p:attrNameLst>
                                          <p:attrName>style.visibility</p:attrName>
                                        </p:attrNameLst>
                                      </p:cBhvr>
                                      <p:to>
                                        <p:strVal val="visible"/>
                                      </p:to>
                                    </p:set>
                                    <p:animEffect transition="in" filter="fade">
                                      <p:cBhvr>
                                        <p:cTn id="11" dur="300"/>
                                        <p:tgtEl>
                                          <p:spTgt spid="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7"/>
          <p:cNvSpPr txBox="1">
            <a:spLocks noGrp="1"/>
          </p:cNvSpPr>
          <p:nvPr>
            <p:ph type="title"/>
          </p:nvPr>
        </p:nvSpPr>
        <p:spPr>
          <a:xfrm>
            <a:off x="971550" y="570900"/>
            <a:ext cx="6351600" cy="610800"/>
          </a:xfrm>
          <a:prstGeom prst="rect">
            <a:avLst/>
          </a:prstGeom>
          <a:noFill/>
          <a:ln>
            <a:noFill/>
          </a:ln>
        </p:spPr>
        <p:txBody>
          <a:bodyPr spcFirstLastPara="1" wrap="square" lIns="0" tIns="0" rIns="0" bIns="0" anchor="b" anchorCtr="0">
            <a:normAutofit fontScale="90000"/>
          </a:bodyPr>
          <a:lstStyle/>
          <a:p>
            <a:pPr marL="0" lvl="0" indent="0" algn="l" rtl="0">
              <a:lnSpc>
                <a:spcPct val="90000"/>
              </a:lnSpc>
              <a:spcBef>
                <a:spcPts val="0"/>
              </a:spcBef>
              <a:spcAft>
                <a:spcPts val="0"/>
              </a:spcAft>
              <a:buClr>
                <a:schemeClr val="dk1"/>
              </a:buClr>
              <a:buSzPct val="95192"/>
              <a:buFont typeface="Franklin Gothic"/>
              <a:buNone/>
            </a:pPr>
            <a:r>
              <a:rPr lang="en-US" sz="4622">
                <a:latin typeface="Arial"/>
                <a:ea typeface="Arial"/>
                <a:cs typeface="Arial"/>
                <a:sym typeface="Arial"/>
              </a:rPr>
              <a:t>Cost Estimation (Cont.)</a:t>
            </a:r>
            <a:endParaRPr sz="4622">
              <a:latin typeface="Arial"/>
              <a:ea typeface="Arial"/>
              <a:cs typeface="Arial"/>
              <a:sym typeface="Arial"/>
            </a:endParaRPr>
          </a:p>
        </p:txBody>
      </p:sp>
      <p:sp>
        <p:nvSpPr>
          <p:cNvPr id="451" name="Google Shape;451;p37"/>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US"/>
              <a:t>24</a:t>
            </a:fld>
            <a:endParaRPr>
              <a:latin typeface="Libre Franklin"/>
              <a:ea typeface="Libre Franklin"/>
              <a:cs typeface="Libre Franklin"/>
              <a:sym typeface="Libre Franklin"/>
            </a:endParaRPr>
          </a:p>
        </p:txBody>
      </p:sp>
      <p:pic>
        <p:nvPicPr>
          <p:cNvPr id="452" name="Google Shape;452;p37"/>
          <p:cNvPicPr preferRelativeResize="0"/>
          <p:nvPr/>
        </p:nvPicPr>
        <p:blipFill rotWithShape="1">
          <a:blip r:embed="rId3">
            <a:alphaModFix/>
          </a:blip>
          <a:srcRect/>
          <a:stretch/>
        </p:blipFill>
        <p:spPr>
          <a:xfrm>
            <a:off x="10156684" y="0"/>
            <a:ext cx="2035317" cy="1459275"/>
          </a:xfrm>
          <a:prstGeom prst="rect">
            <a:avLst/>
          </a:prstGeom>
          <a:noFill/>
          <a:ln>
            <a:noFill/>
          </a:ln>
        </p:spPr>
      </p:pic>
      <p:graphicFrame>
        <p:nvGraphicFramePr>
          <p:cNvPr id="453" name="Google Shape;453;p37"/>
          <p:cNvGraphicFramePr/>
          <p:nvPr/>
        </p:nvGraphicFramePr>
        <p:xfrm>
          <a:off x="1312880" y="1459272"/>
          <a:ext cx="9883725" cy="4577450"/>
        </p:xfrm>
        <a:graphic>
          <a:graphicData uri="http://schemas.openxmlformats.org/drawingml/2006/table">
            <a:tbl>
              <a:tblPr firstRow="1" bandRow="1">
                <a:noFill/>
                <a:tableStyleId>{2FFA8BB1-41BB-4999-8FD3-6D9813A58F00}</a:tableStyleId>
              </a:tblPr>
              <a:tblGrid>
                <a:gridCol w="3507225">
                  <a:extLst>
                    <a:ext uri="{9D8B030D-6E8A-4147-A177-3AD203B41FA5}">
                      <a16:colId xmlns:a16="http://schemas.microsoft.com/office/drawing/2014/main" val="20000"/>
                    </a:ext>
                  </a:extLst>
                </a:gridCol>
                <a:gridCol w="3081925">
                  <a:extLst>
                    <a:ext uri="{9D8B030D-6E8A-4147-A177-3AD203B41FA5}">
                      <a16:colId xmlns:a16="http://schemas.microsoft.com/office/drawing/2014/main" val="20001"/>
                    </a:ext>
                  </a:extLst>
                </a:gridCol>
                <a:gridCol w="3294575">
                  <a:extLst>
                    <a:ext uri="{9D8B030D-6E8A-4147-A177-3AD203B41FA5}">
                      <a16:colId xmlns:a16="http://schemas.microsoft.com/office/drawing/2014/main" val="20002"/>
                    </a:ext>
                  </a:extLst>
                </a:gridCol>
              </a:tblGrid>
              <a:tr h="542800">
                <a:tc>
                  <a:txBody>
                    <a:bodyPr/>
                    <a:lstStyle/>
                    <a:p>
                      <a:pPr marL="0" marR="0" lvl="0" indent="0" algn="ctr" rtl="0">
                        <a:spcBef>
                          <a:spcPts val="0"/>
                        </a:spcBef>
                        <a:spcAft>
                          <a:spcPts val="0"/>
                        </a:spcAft>
                        <a:buNone/>
                      </a:pPr>
                      <a:r>
                        <a:rPr lang="en-US" sz="3000">
                          <a:latin typeface="Arial"/>
                          <a:ea typeface="Arial"/>
                          <a:cs typeface="Arial"/>
                          <a:sym typeface="Arial"/>
                        </a:rPr>
                        <a:t>Components</a:t>
                      </a:r>
                      <a:endParaRPr sz="20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3000">
                          <a:latin typeface="Arial"/>
                          <a:ea typeface="Arial"/>
                          <a:cs typeface="Arial"/>
                          <a:sym typeface="Arial"/>
                        </a:rPr>
                        <a:t>Quantity</a:t>
                      </a:r>
                      <a:endParaRPr sz="20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3000">
                          <a:latin typeface="Arial"/>
                          <a:ea typeface="Arial"/>
                          <a:cs typeface="Arial"/>
                          <a:sym typeface="Arial"/>
                        </a:rPr>
                        <a:t>Price (Rs)</a:t>
                      </a:r>
                      <a:endParaRPr sz="2000">
                        <a:latin typeface="Arial"/>
                        <a:ea typeface="Arial"/>
                        <a:cs typeface="Arial"/>
                        <a:sym typeface="Arial"/>
                      </a:endParaRPr>
                    </a:p>
                  </a:txBody>
                  <a:tcPr marL="91450" marR="91450" marT="45725" marB="45725"/>
                </a:tc>
                <a:extLst>
                  <a:ext uri="{0D108BD9-81ED-4DB2-BD59-A6C34878D82A}">
                    <a16:rowId xmlns:a16="http://schemas.microsoft.com/office/drawing/2014/main" val="10000"/>
                  </a:ext>
                </a:extLst>
              </a:tr>
              <a:tr h="440275">
                <a:tc>
                  <a:txBody>
                    <a:bodyPr/>
                    <a:lstStyle/>
                    <a:p>
                      <a:pPr marL="0" marR="0" lvl="0" indent="0" algn="ctr" rtl="0">
                        <a:lnSpc>
                          <a:spcPct val="107000"/>
                        </a:lnSpc>
                        <a:spcBef>
                          <a:spcPts val="0"/>
                        </a:spcBef>
                        <a:spcAft>
                          <a:spcPts val="0"/>
                        </a:spcAft>
                        <a:buNone/>
                      </a:pPr>
                      <a:r>
                        <a:rPr lang="en-US" sz="2400">
                          <a:latin typeface="Arial"/>
                          <a:ea typeface="Arial"/>
                          <a:cs typeface="Arial"/>
                          <a:sym typeface="Arial"/>
                        </a:rPr>
                        <a:t>Conveyor Belt</a:t>
                      </a:r>
                      <a:endParaRPr sz="1800">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None/>
                      </a:pPr>
                      <a:r>
                        <a:rPr lang="en-US" sz="2400">
                          <a:latin typeface="Arial"/>
                          <a:ea typeface="Arial"/>
                          <a:cs typeface="Arial"/>
                          <a:sym typeface="Arial"/>
                        </a:rPr>
                        <a:t>1</a:t>
                      </a:r>
                      <a:endParaRPr sz="1800">
                        <a:latin typeface="Arial"/>
                        <a:ea typeface="Arial"/>
                        <a:cs typeface="Arial"/>
                        <a:sym typeface="Arial"/>
                      </a:endParaRPr>
                    </a:p>
                  </a:txBody>
                  <a:tcPr marL="68575" marR="68575" marT="0" marB="0"/>
                </a:tc>
                <a:tc>
                  <a:txBody>
                    <a:bodyPr/>
                    <a:lstStyle/>
                    <a:p>
                      <a:pPr marL="0" marR="0" lvl="0" indent="0" algn="r" rtl="0">
                        <a:lnSpc>
                          <a:spcPct val="107000"/>
                        </a:lnSpc>
                        <a:spcBef>
                          <a:spcPts val="0"/>
                        </a:spcBef>
                        <a:spcAft>
                          <a:spcPts val="0"/>
                        </a:spcAft>
                        <a:buNone/>
                      </a:pPr>
                      <a:r>
                        <a:rPr lang="en-US" sz="2400">
                          <a:latin typeface="Arial"/>
                          <a:ea typeface="Arial"/>
                          <a:cs typeface="Arial"/>
                          <a:sym typeface="Arial"/>
                        </a:rPr>
                        <a:t>       3000.00 </a:t>
                      </a:r>
                      <a:endParaRPr sz="1800">
                        <a:latin typeface="Arial"/>
                        <a:ea typeface="Arial"/>
                        <a:cs typeface="Arial"/>
                        <a:sym typeface="Arial"/>
                      </a:endParaRPr>
                    </a:p>
                  </a:txBody>
                  <a:tcPr marL="68575" marR="68575" marT="0" marB="0"/>
                </a:tc>
                <a:extLst>
                  <a:ext uri="{0D108BD9-81ED-4DB2-BD59-A6C34878D82A}">
                    <a16:rowId xmlns:a16="http://schemas.microsoft.com/office/drawing/2014/main" val="10001"/>
                  </a:ext>
                </a:extLst>
              </a:tr>
              <a:tr h="440275">
                <a:tc>
                  <a:txBody>
                    <a:bodyPr/>
                    <a:lstStyle/>
                    <a:p>
                      <a:pPr marL="0" marR="0" lvl="0" indent="0" algn="ctr" rtl="0">
                        <a:lnSpc>
                          <a:spcPct val="107000"/>
                        </a:lnSpc>
                        <a:spcBef>
                          <a:spcPts val="0"/>
                        </a:spcBef>
                        <a:spcAft>
                          <a:spcPts val="0"/>
                        </a:spcAft>
                        <a:buNone/>
                      </a:pPr>
                      <a:r>
                        <a:rPr lang="en-US" sz="2400">
                          <a:latin typeface="Arial"/>
                          <a:ea typeface="Arial"/>
                          <a:cs typeface="Arial"/>
                          <a:sym typeface="Arial"/>
                        </a:rPr>
                        <a:t>Tank(10l)</a:t>
                      </a:r>
                      <a:endParaRPr sz="2400">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None/>
                      </a:pPr>
                      <a:r>
                        <a:rPr lang="en-US" sz="2400">
                          <a:latin typeface="Arial"/>
                          <a:ea typeface="Arial"/>
                          <a:cs typeface="Arial"/>
                          <a:sym typeface="Arial"/>
                        </a:rPr>
                        <a:t>3</a:t>
                      </a:r>
                      <a:endParaRPr sz="2400">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None/>
                      </a:pPr>
                      <a:r>
                        <a:rPr lang="en-US" sz="2400">
                          <a:latin typeface="Arial"/>
                          <a:ea typeface="Arial"/>
                          <a:cs typeface="Arial"/>
                          <a:sym typeface="Arial"/>
                        </a:rPr>
                        <a:t>                       1500.00</a:t>
                      </a:r>
                      <a:endParaRPr sz="2400">
                        <a:latin typeface="Arial"/>
                        <a:ea typeface="Arial"/>
                        <a:cs typeface="Arial"/>
                        <a:sym typeface="Arial"/>
                      </a:endParaRPr>
                    </a:p>
                  </a:txBody>
                  <a:tcPr marL="68575" marR="68575" marT="0" marB="0"/>
                </a:tc>
                <a:extLst>
                  <a:ext uri="{0D108BD9-81ED-4DB2-BD59-A6C34878D82A}">
                    <a16:rowId xmlns:a16="http://schemas.microsoft.com/office/drawing/2014/main" val="10002"/>
                  </a:ext>
                </a:extLst>
              </a:tr>
              <a:tr h="440275">
                <a:tc>
                  <a:txBody>
                    <a:bodyPr/>
                    <a:lstStyle/>
                    <a:p>
                      <a:pPr marL="0" marR="0" lvl="0" indent="0" algn="ctr" rtl="0">
                        <a:lnSpc>
                          <a:spcPct val="107000"/>
                        </a:lnSpc>
                        <a:spcBef>
                          <a:spcPts val="0"/>
                        </a:spcBef>
                        <a:spcAft>
                          <a:spcPts val="0"/>
                        </a:spcAft>
                        <a:buNone/>
                      </a:pPr>
                      <a:r>
                        <a:rPr lang="en-US" sz="2400">
                          <a:latin typeface="Arial"/>
                          <a:ea typeface="Arial"/>
                          <a:cs typeface="Arial"/>
                          <a:sym typeface="Arial"/>
                        </a:rPr>
                        <a:t>Mixing Component</a:t>
                      </a:r>
                      <a:endParaRPr sz="1800">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None/>
                      </a:pPr>
                      <a:r>
                        <a:rPr lang="en-US" sz="2400">
                          <a:latin typeface="Arial"/>
                          <a:ea typeface="Arial"/>
                          <a:cs typeface="Arial"/>
                          <a:sym typeface="Arial"/>
                        </a:rPr>
                        <a:t>1</a:t>
                      </a:r>
                      <a:endParaRPr sz="1800">
                        <a:latin typeface="Arial"/>
                        <a:ea typeface="Arial"/>
                        <a:cs typeface="Arial"/>
                        <a:sym typeface="Arial"/>
                      </a:endParaRPr>
                    </a:p>
                  </a:txBody>
                  <a:tcPr marL="68575" marR="68575" marT="0" marB="0"/>
                </a:tc>
                <a:tc>
                  <a:txBody>
                    <a:bodyPr/>
                    <a:lstStyle/>
                    <a:p>
                      <a:pPr marL="0" marR="0" lvl="0" indent="0" algn="r" rtl="0">
                        <a:lnSpc>
                          <a:spcPct val="107000"/>
                        </a:lnSpc>
                        <a:spcBef>
                          <a:spcPts val="0"/>
                        </a:spcBef>
                        <a:spcAft>
                          <a:spcPts val="0"/>
                        </a:spcAft>
                        <a:buNone/>
                      </a:pPr>
                      <a:r>
                        <a:rPr lang="en-US" sz="2400">
                          <a:latin typeface="Arial"/>
                          <a:ea typeface="Arial"/>
                          <a:cs typeface="Arial"/>
                          <a:sym typeface="Arial"/>
                        </a:rPr>
                        <a:t>  100.00</a:t>
                      </a:r>
                      <a:endParaRPr sz="1800">
                        <a:latin typeface="Arial"/>
                        <a:ea typeface="Arial"/>
                        <a:cs typeface="Arial"/>
                        <a:sym typeface="Arial"/>
                      </a:endParaRPr>
                    </a:p>
                  </a:txBody>
                  <a:tcPr marL="68575" marR="68575" marT="0" marB="0"/>
                </a:tc>
                <a:extLst>
                  <a:ext uri="{0D108BD9-81ED-4DB2-BD59-A6C34878D82A}">
                    <a16:rowId xmlns:a16="http://schemas.microsoft.com/office/drawing/2014/main" val="10003"/>
                  </a:ext>
                </a:extLst>
              </a:tr>
              <a:tr h="440275">
                <a:tc>
                  <a:txBody>
                    <a:bodyPr/>
                    <a:lstStyle/>
                    <a:p>
                      <a:pPr marL="0" marR="0" lvl="0" indent="0" algn="ctr" rtl="0">
                        <a:lnSpc>
                          <a:spcPct val="107000"/>
                        </a:lnSpc>
                        <a:spcBef>
                          <a:spcPts val="0"/>
                        </a:spcBef>
                        <a:spcAft>
                          <a:spcPts val="0"/>
                        </a:spcAft>
                        <a:buNone/>
                      </a:pPr>
                      <a:r>
                        <a:rPr lang="en-US" sz="2400">
                          <a:latin typeface="Arial"/>
                          <a:ea typeface="Arial"/>
                          <a:cs typeface="Arial"/>
                          <a:sym typeface="Arial"/>
                        </a:rPr>
                        <a:t>NEMA 17 Stepper Motor</a:t>
                      </a:r>
                      <a:endParaRPr sz="2400">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None/>
                      </a:pPr>
                      <a:r>
                        <a:rPr lang="en-US" sz="2400">
                          <a:latin typeface="Arial"/>
                          <a:ea typeface="Arial"/>
                          <a:cs typeface="Arial"/>
                          <a:sym typeface="Arial"/>
                        </a:rPr>
                        <a:t>2</a:t>
                      </a:r>
                      <a:endParaRPr sz="1800">
                        <a:latin typeface="Arial"/>
                        <a:ea typeface="Arial"/>
                        <a:cs typeface="Arial"/>
                        <a:sym typeface="Arial"/>
                      </a:endParaRPr>
                    </a:p>
                  </a:txBody>
                  <a:tcPr marL="68575" marR="68575" marT="0" marB="0"/>
                </a:tc>
                <a:tc>
                  <a:txBody>
                    <a:bodyPr/>
                    <a:lstStyle/>
                    <a:p>
                      <a:pPr marL="0" marR="0" lvl="0" indent="0" algn="r" rtl="0">
                        <a:lnSpc>
                          <a:spcPct val="107000"/>
                        </a:lnSpc>
                        <a:spcBef>
                          <a:spcPts val="0"/>
                        </a:spcBef>
                        <a:spcAft>
                          <a:spcPts val="0"/>
                        </a:spcAft>
                        <a:buNone/>
                      </a:pPr>
                      <a:r>
                        <a:rPr lang="en-US" sz="2400">
                          <a:latin typeface="Arial"/>
                          <a:ea typeface="Arial"/>
                          <a:cs typeface="Arial"/>
                          <a:sym typeface="Arial"/>
                        </a:rPr>
                        <a:t>3600.00</a:t>
                      </a:r>
                      <a:endParaRPr sz="1800">
                        <a:latin typeface="Arial"/>
                        <a:ea typeface="Arial"/>
                        <a:cs typeface="Arial"/>
                        <a:sym typeface="Arial"/>
                      </a:endParaRPr>
                    </a:p>
                  </a:txBody>
                  <a:tcPr marL="68575" marR="68575" marT="0" marB="0"/>
                </a:tc>
                <a:extLst>
                  <a:ext uri="{0D108BD9-81ED-4DB2-BD59-A6C34878D82A}">
                    <a16:rowId xmlns:a16="http://schemas.microsoft.com/office/drawing/2014/main" val="10004"/>
                  </a:ext>
                </a:extLst>
              </a:tr>
              <a:tr h="440275">
                <a:tc>
                  <a:txBody>
                    <a:bodyPr/>
                    <a:lstStyle/>
                    <a:p>
                      <a:pPr marL="0" marR="0" lvl="0" indent="0" algn="ctr" rtl="0">
                        <a:lnSpc>
                          <a:spcPct val="107000"/>
                        </a:lnSpc>
                        <a:spcBef>
                          <a:spcPts val="0"/>
                        </a:spcBef>
                        <a:spcAft>
                          <a:spcPts val="0"/>
                        </a:spcAft>
                        <a:buNone/>
                      </a:pPr>
                      <a:r>
                        <a:rPr lang="en-US" sz="2400" dirty="0">
                          <a:latin typeface="Arial"/>
                          <a:ea typeface="Arial"/>
                          <a:cs typeface="Arial"/>
                          <a:sym typeface="Arial"/>
                        </a:rPr>
                        <a:t>L293D Motor Driver</a:t>
                      </a:r>
                      <a:endParaRPr sz="2400" dirty="0">
                        <a:latin typeface="Arial"/>
                        <a:ea typeface="Arial"/>
                        <a:cs typeface="Arial"/>
                        <a:sym typeface="Arial"/>
                      </a:endParaRPr>
                    </a:p>
                  </a:txBody>
                  <a:tcPr marL="68575" marR="68575" marT="0" marB="0">
                    <a:lnB w="12700" cap="flat" cmpd="sng">
                      <a:solidFill>
                        <a:schemeClr val="lt1"/>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2400">
                          <a:latin typeface="Arial"/>
                          <a:ea typeface="Arial"/>
                          <a:cs typeface="Arial"/>
                          <a:sym typeface="Arial"/>
                        </a:rPr>
                        <a:t>3</a:t>
                      </a:r>
                      <a:endParaRPr sz="2400">
                        <a:latin typeface="Arial"/>
                        <a:ea typeface="Arial"/>
                        <a:cs typeface="Arial"/>
                        <a:sym typeface="Arial"/>
                      </a:endParaRPr>
                    </a:p>
                  </a:txBody>
                  <a:tcPr marL="68575" marR="68575" marT="0" marB="0">
                    <a:lnB w="12700" cap="flat" cmpd="sng">
                      <a:solidFill>
                        <a:schemeClr val="lt1"/>
                      </a:solidFill>
                      <a:prstDash val="solid"/>
                      <a:round/>
                      <a:headEnd type="none" w="sm" len="sm"/>
                      <a:tailEnd type="none" w="sm" len="sm"/>
                    </a:lnB>
                  </a:tcPr>
                </a:tc>
                <a:tc>
                  <a:txBody>
                    <a:bodyPr/>
                    <a:lstStyle/>
                    <a:p>
                      <a:pPr marL="0" marR="0" lvl="0" indent="0" algn="r" rtl="0">
                        <a:lnSpc>
                          <a:spcPct val="107000"/>
                        </a:lnSpc>
                        <a:spcBef>
                          <a:spcPts val="0"/>
                        </a:spcBef>
                        <a:spcAft>
                          <a:spcPts val="0"/>
                        </a:spcAft>
                        <a:buNone/>
                      </a:pPr>
                      <a:r>
                        <a:rPr lang="en-US" sz="2400">
                          <a:latin typeface="Arial"/>
                          <a:ea typeface="Arial"/>
                          <a:cs typeface="Arial"/>
                          <a:sym typeface="Arial"/>
                        </a:rPr>
                        <a:t>1470.00</a:t>
                      </a:r>
                      <a:endParaRPr sz="2400">
                        <a:latin typeface="Arial"/>
                        <a:ea typeface="Arial"/>
                        <a:cs typeface="Arial"/>
                        <a:sym typeface="Arial"/>
                      </a:endParaRPr>
                    </a:p>
                  </a:txBody>
                  <a:tcPr marL="68575" marR="68575" marT="0" marB="0">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r h="440275">
                <a:tc>
                  <a:txBody>
                    <a:bodyPr/>
                    <a:lstStyle/>
                    <a:p>
                      <a:pPr marL="0" marR="0" lvl="0" indent="0" algn="ctr" rtl="0">
                        <a:lnSpc>
                          <a:spcPct val="107000"/>
                        </a:lnSpc>
                        <a:spcBef>
                          <a:spcPts val="0"/>
                        </a:spcBef>
                        <a:spcAft>
                          <a:spcPts val="0"/>
                        </a:spcAft>
                        <a:buNone/>
                      </a:pPr>
                      <a:r>
                        <a:rPr lang="en-US" sz="2300">
                          <a:latin typeface="Arial"/>
                          <a:ea typeface="Arial"/>
                          <a:cs typeface="Arial"/>
                          <a:sym typeface="Arial"/>
                        </a:rPr>
                        <a:t>Pipes(1m)</a:t>
                      </a:r>
                      <a:endParaRPr sz="1700">
                        <a:latin typeface="Arial"/>
                        <a:ea typeface="Arial"/>
                        <a:cs typeface="Arial"/>
                        <a:sym typeface="Arial"/>
                      </a:endParaRPr>
                    </a:p>
                  </a:txBody>
                  <a:tcPr marL="68575" marR="685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2400">
                          <a:latin typeface="Arial"/>
                          <a:ea typeface="Arial"/>
                          <a:cs typeface="Arial"/>
                          <a:sym typeface="Arial"/>
                        </a:rPr>
                        <a:t>5</a:t>
                      </a:r>
                      <a:endParaRPr sz="1800">
                        <a:latin typeface="Arial"/>
                        <a:ea typeface="Arial"/>
                        <a:cs typeface="Arial"/>
                        <a:sym typeface="Arial"/>
                      </a:endParaRPr>
                    </a:p>
                  </a:txBody>
                  <a:tcPr marL="68575" marR="685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marR="0" lvl="0" indent="0" algn="r" rtl="0">
                        <a:lnSpc>
                          <a:spcPct val="107000"/>
                        </a:lnSpc>
                        <a:spcBef>
                          <a:spcPts val="0"/>
                        </a:spcBef>
                        <a:spcAft>
                          <a:spcPts val="0"/>
                        </a:spcAft>
                        <a:buNone/>
                      </a:pPr>
                      <a:r>
                        <a:rPr lang="en-US" sz="2400">
                          <a:latin typeface="Arial"/>
                          <a:ea typeface="Arial"/>
                          <a:cs typeface="Arial"/>
                          <a:sym typeface="Arial"/>
                        </a:rPr>
                        <a:t>550.00</a:t>
                      </a:r>
                      <a:endParaRPr sz="1800">
                        <a:latin typeface="Arial"/>
                        <a:ea typeface="Arial"/>
                        <a:cs typeface="Arial"/>
                        <a:sym typeface="Arial"/>
                      </a:endParaRPr>
                    </a:p>
                  </a:txBody>
                  <a:tcPr marL="68575" marR="685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extLst>
                  <a:ext uri="{0D108BD9-81ED-4DB2-BD59-A6C34878D82A}">
                    <a16:rowId xmlns:a16="http://schemas.microsoft.com/office/drawing/2014/main" val="10006"/>
                  </a:ext>
                </a:extLst>
              </a:tr>
              <a:tr h="440275">
                <a:tc>
                  <a:txBody>
                    <a:bodyPr/>
                    <a:lstStyle/>
                    <a:p>
                      <a:pPr marL="0" marR="0" lvl="0" indent="0" algn="ctr" rtl="0">
                        <a:lnSpc>
                          <a:spcPct val="107000"/>
                        </a:lnSpc>
                        <a:spcBef>
                          <a:spcPts val="0"/>
                        </a:spcBef>
                        <a:spcAft>
                          <a:spcPts val="0"/>
                        </a:spcAft>
                        <a:buNone/>
                      </a:pPr>
                      <a:r>
                        <a:rPr lang="en-US" sz="2400">
                          <a:latin typeface="Arial"/>
                          <a:ea typeface="Arial"/>
                          <a:cs typeface="Arial"/>
                          <a:sym typeface="Arial"/>
                        </a:rPr>
                        <a:t>DC Motor for Mixer</a:t>
                      </a:r>
                      <a:endParaRPr sz="1800">
                        <a:latin typeface="Arial"/>
                        <a:ea typeface="Arial"/>
                        <a:cs typeface="Arial"/>
                        <a:sym typeface="Arial"/>
                      </a:endParaRPr>
                    </a:p>
                  </a:txBody>
                  <a:tcPr marL="68575" marR="68575" marT="0" marB="0">
                    <a:lnT w="38100" cap="flat" cmpd="sng">
                      <a:solidFill>
                        <a:schemeClr val="lt1"/>
                      </a:solidFill>
                      <a:prstDash val="solid"/>
                      <a:round/>
                      <a:headEnd type="none" w="sm" len="sm"/>
                      <a:tailEnd type="none" w="sm" len="sm"/>
                    </a:lnT>
                  </a:tcPr>
                </a:tc>
                <a:tc>
                  <a:txBody>
                    <a:bodyPr/>
                    <a:lstStyle/>
                    <a:p>
                      <a:pPr marL="0" marR="0" lvl="0" indent="0" algn="ctr" rtl="0">
                        <a:lnSpc>
                          <a:spcPct val="107000"/>
                        </a:lnSpc>
                        <a:spcBef>
                          <a:spcPts val="0"/>
                        </a:spcBef>
                        <a:spcAft>
                          <a:spcPts val="0"/>
                        </a:spcAft>
                        <a:buNone/>
                      </a:pPr>
                      <a:r>
                        <a:rPr lang="en-US" sz="2400">
                          <a:latin typeface="Arial"/>
                          <a:ea typeface="Arial"/>
                          <a:cs typeface="Arial"/>
                          <a:sym typeface="Arial"/>
                        </a:rPr>
                        <a:t>1</a:t>
                      </a:r>
                      <a:endParaRPr sz="1800">
                        <a:latin typeface="Arial"/>
                        <a:ea typeface="Arial"/>
                        <a:cs typeface="Arial"/>
                        <a:sym typeface="Arial"/>
                      </a:endParaRPr>
                    </a:p>
                  </a:txBody>
                  <a:tcPr marL="68575" marR="68575" marT="0" marB="0">
                    <a:lnT w="38100" cap="flat" cmpd="sng">
                      <a:solidFill>
                        <a:schemeClr val="lt1"/>
                      </a:solidFill>
                      <a:prstDash val="solid"/>
                      <a:round/>
                      <a:headEnd type="none" w="sm" len="sm"/>
                      <a:tailEnd type="none" w="sm" len="sm"/>
                    </a:lnT>
                  </a:tcPr>
                </a:tc>
                <a:tc>
                  <a:txBody>
                    <a:bodyPr/>
                    <a:lstStyle/>
                    <a:p>
                      <a:pPr marL="0" marR="0" lvl="0" indent="0" algn="r" rtl="0">
                        <a:lnSpc>
                          <a:spcPct val="107000"/>
                        </a:lnSpc>
                        <a:spcBef>
                          <a:spcPts val="0"/>
                        </a:spcBef>
                        <a:spcAft>
                          <a:spcPts val="0"/>
                        </a:spcAft>
                        <a:buNone/>
                      </a:pPr>
                      <a:r>
                        <a:rPr lang="en-US" sz="2400">
                          <a:latin typeface="Arial"/>
                          <a:ea typeface="Arial"/>
                          <a:cs typeface="Arial"/>
                          <a:sym typeface="Arial"/>
                        </a:rPr>
                        <a:t>    500.00</a:t>
                      </a:r>
                      <a:endParaRPr sz="1800">
                        <a:latin typeface="Arial"/>
                        <a:ea typeface="Arial"/>
                        <a:cs typeface="Arial"/>
                        <a:sym typeface="Arial"/>
                      </a:endParaRPr>
                    </a:p>
                  </a:txBody>
                  <a:tcPr marL="68575" marR="68575" marT="0" marB="0">
                    <a:lnT w="38100" cap="flat" cmpd="sng">
                      <a:solidFill>
                        <a:schemeClr val="lt1"/>
                      </a:solidFill>
                      <a:prstDash val="solid"/>
                      <a:round/>
                      <a:headEnd type="none" w="sm" len="sm"/>
                      <a:tailEnd type="none" w="sm" len="sm"/>
                    </a:lnT>
                  </a:tcPr>
                </a:tc>
                <a:extLst>
                  <a:ext uri="{0D108BD9-81ED-4DB2-BD59-A6C34878D82A}">
                    <a16:rowId xmlns:a16="http://schemas.microsoft.com/office/drawing/2014/main" val="10007"/>
                  </a:ext>
                </a:extLst>
              </a:tr>
              <a:tr h="440275">
                <a:tc>
                  <a:txBody>
                    <a:bodyPr/>
                    <a:lstStyle/>
                    <a:p>
                      <a:pPr marL="0" marR="0" lvl="0" indent="0" algn="ctr" rtl="0">
                        <a:lnSpc>
                          <a:spcPct val="107000"/>
                        </a:lnSpc>
                        <a:spcBef>
                          <a:spcPts val="0"/>
                        </a:spcBef>
                        <a:spcAft>
                          <a:spcPts val="0"/>
                        </a:spcAft>
                        <a:buNone/>
                      </a:pPr>
                      <a:r>
                        <a:rPr lang="en-US" sz="2400">
                          <a:latin typeface="Arial"/>
                          <a:ea typeface="Arial"/>
                          <a:cs typeface="Arial"/>
                          <a:sym typeface="Arial"/>
                        </a:rPr>
                        <a:t>Other Components</a:t>
                      </a:r>
                      <a:endParaRPr sz="2400">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None/>
                      </a:pPr>
                      <a:endParaRPr sz="2000">
                        <a:latin typeface="Arial"/>
                        <a:ea typeface="Arial"/>
                        <a:cs typeface="Arial"/>
                        <a:sym typeface="Arial"/>
                      </a:endParaRPr>
                    </a:p>
                  </a:txBody>
                  <a:tcPr marL="68575" marR="68575" marT="0" marB="0"/>
                </a:tc>
                <a:tc>
                  <a:txBody>
                    <a:bodyPr/>
                    <a:lstStyle/>
                    <a:p>
                      <a:pPr marL="0" marR="0" lvl="0" indent="0" algn="r" rtl="0">
                        <a:lnSpc>
                          <a:spcPct val="107000"/>
                        </a:lnSpc>
                        <a:spcBef>
                          <a:spcPts val="0"/>
                        </a:spcBef>
                        <a:spcAft>
                          <a:spcPts val="0"/>
                        </a:spcAft>
                        <a:buNone/>
                      </a:pPr>
                      <a:r>
                        <a:rPr lang="en-US" sz="2400">
                          <a:latin typeface="Arial"/>
                          <a:ea typeface="Arial"/>
                          <a:cs typeface="Arial"/>
                          <a:sym typeface="Arial"/>
                        </a:rPr>
                        <a:t>1000.00</a:t>
                      </a:r>
                      <a:endParaRPr sz="2400">
                        <a:latin typeface="Arial"/>
                        <a:ea typeface="Arial"/>
                        <a:cs typeface="Arial"/>
                        <a:sym typeface="Arial"/>
                      </a:endParaRPr>
                    </a:p>
                  </a:txBody>
                  <a:tcPr marL="68575" marR="68575" marT="0" marB="0"/>
                </a:tc>
                <a:extLst>
                  <a:ext uri="{0D108BD9-81ED-4DB2-BD59-A6C34878D82A}">
                    <a16:rowId xmlns:a16="http://schemas.microsoft.com/office/drawing/2014/main" val="10008"/>
                  </a:ext>
                </a:extLst>
              </a:tr>
              <a:tr h="506600">
                <a:tc>
                  <a:txBody>
                    <a:bodyPr/>
                    <a:lstStyle/>
                    <a:p>
                      <a:pPr marL="0" marR="0" lvl="0" indent="0" algn="l" rtl="0">
                        <a:lnSpc>
                          <a:spcPct val="107000"/>
                        </a:lnSpc>
                        <a:spcBef>
                          <a:spcPts val="0"/>
                        </a:spcBef>
                        <a:spcAft>
                          <a:spcPts val="0"/>
                        </a:spcAft>
                        <a:buNone/>
                      </a:pPr>
                      <a:endParaRPr sz="1100">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None/>
                      </a:pPr>
                      <a:r>
                        <a:rPr lang="en-US" sz="2600" b="1">
                          <a:latin typeface="Arial"/>
                          <a:ea typeface="Arial"/>
                          <a:cs typeface="Arial"/>
                          <a:sym typeface="Arial"/>
                        </a:rPr>
                        <a:t>TOTAL </a:t>
                      </a:r>
                      <a:endParaRPr sz="1200">
                        <a:latin typeface="Arial"/>
                        <a:ea typeface="Arial"/>
                        <a:cs typeface="Arial"/>
                        <a:sym typeface="Arial"/>
                      </a:endParaRPr>
                    </a:p>
                  </a:txBody>
                  <a:tcPr marL="68575" marR="68575" marT="0" marB="0"/>
                </a:tc>
                <a:tc>
                  <a:txBody>
                    <a:bodyPr/>
                    <a:lstStyle/>
                    <a:p>
                      <a:pPr marL="0" marR="0" lvl="0" indent="0" algn="r" rtl="0">
                        <a:lnSpc>
                          <a:spcPct val="107000"/>
                        </a:lnSpc>
                        <a:spcBef>
                          <a:spcPts val="0"/>
                        </a:spcBef>
                        <a:spcAft>
                          <a:spcPts val="0"/>
                        </a:spcAft>
                        <a:buNone/>
                      </a:pPr>
                      <a:r>
                        <a:rPr lang="en-US" sz="2400" b="1" dirty="0">
                          <a:latin typeface="Arial"/>
                          <a:ea typeface="Arial"/>
                          <a:cs typeface="Arial"/>
                          <a:sym typeface="Arial"/>
                        </a:rPr>
                        <a:t>24095.00</a:t>
                      </a:r>
                      <a:endParaRPr sz="2400" b="1" dirty="0">
                        <a:latin typeface="Arial"/>
                        <a:ea typeface="Arial"/>
                        <a:cs typeface="Arial"/>
                        <a:sym typeface="Arial"/>
                      </a:endParaRPr>
                    </a:p>
                  </a:txBody>
                  <a:tcPr marL="68575" marR="68575" marT="0" marB="0"/>
                </a:tc>
                <a:extLst>
                  <a:ext uri="{0D108BD9-81ED-4DB2-BD59-A6C34878D82A}">
                    <a16:rowId xmlns:a16="http://schemas.microsoft.com/office/drawing/2014/main" val="10009"/>
                  </a:ext>
                </a:extLst>
              </a:tr>
            </a:tbl>
          </a:graphicData>
        </a:graphic>
      </p:graphicFrame>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0"/>
                                        </p:tgtEl>
                                        <p:attrNameLst>
                                          <p:attrName>style.visibility</p:attrName>
                                        </p:attrNameLst>
                                      </p:cBhvr>
                                      <p:to>
                                        <p:strVal val="visible"/>
                                      </p:to>
                                    </p:set>
                                    <p:animEffect transition="in" filter="fade">
                                      <p:cBhvr>
                                        <p:cTn id="7" dur="500"/>
                                        <p:tgtEl>
                                          <p:spTgt spid="45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53"/>
                                        </p:tgtEl>
                                        <p:attrNameLst>
                                          <p:attrName>style.visibility</p:attrName>
                                        </p:attrNameLst>
                                      </p:cBhvr>
                                      <p:to>
                                        <p:strVal val="visible"/>
                                      </p:to>
                                    </p:set>
                                    <p:animEffect transition="in" filter="fade">
                                      <p:cBhvr>
                                        <p:cTn id="11" dur="300"/>
                                        <p:tgtEl>
                                          <p:spTgt spid="4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38"/>
          <p:cNvSpPr/>
          <p:nvPr/>
        </p:nvSpPr>
        <p:spPr>
          <a:xfrm>
            <a:off x="770850" y="943650"/>
            <a:ext cx="1435500" cy="1422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0" name="Google Shape;460;p38"/>
          <p:cNvPicPr preferRelativeResize="0"/>
          <p:nvPr/>
        </p:nvPicPr>
        <p:blipFill>
          <a:blip r:embed="rId3">
            <a:alphaModFix/>
          </a:blip>
          <a:stretch>
            <a:fillRect/>
          </a:stretch>
        </p:blipFill>
        <p:spPr>
          <a:xfrm>
            <a:off x="6655800" y="3429000"/>
            <a:ext cx="4475371" cy="2983572"/>
          </a:xfrm>
          <a:prstGeom prst="rect">
            <a:avLst/>
          </a:prstGeom>
          <a:noFill/>
          <a:ln>
            <a:noFill/>
          </a:ln>
        </p:spPr>
      </p:pic>
      <p:sp>
        <p:nvSpPr>
          <p:cNvPr id="461" name="Google Shape;461;p38"/>
          <p:cNvSpPr txBox="1">
            <a:spLocks noGrp="1"/>
          </p:cNvSpPr>
          <p:nvPr>
            <p:ph type="title"/>
          </p:nvPr>
        </p:nvSpPr>
        <p:spPr>
          <a:xfrm>
            <a:off x="952500" y="1144825"/>
            <a:ext cx="9522300" cy="24780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sz="7900" b="1">
                <a:latin typeface="Arial"/>
                <a:ea typeface="Arial"/>
                <a:cs typeface="Arial"/>
                <a:sym typeface="Arial"/>
              </a:rPr>
              <a:t>Individual </a:t>
            </a:r>
            <a:endParaRPr sz="7900" b="1">
              <a:latin typeface="Arial"/>
              <a:ea typeface="Arial"/>
              <a:cs typeface="Arial"/>
              <a:sym typeface="Arial"/>
            </a:endParaRPr>
          </a:p>
          <a:p>
            <a:pPr marL="0" lvl="0" indent="0" algn="l" rtl="0">
              <a:spcBef>
                <a:spcPts val="0"/>
              </a:spcBef>
              <a:spcAft>
                <a:spcPts val="0"/>
              </a:spcAft>
              <a:buNone/>
            </a:pPr>
            <a:r>
              <a:rPr lang="en-US" sz="7900" b="1">
                <a:latin typeface="Arial"/>
                <a:ea typeface="Arial"/>
                <a:cs typeface="Arial"/>
                <a:sym typeface="Arial"/>
              </a:rPr>
              <a:t>Contribution</a:t>
            </a:r>
            <a:endParaRPr sz="7900" b="1">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61"/>
                                        </p:tgtEl>
                                        <p:attrNameLst>
                                          <p:attrName>style.visibility</p:attrName>
                                        </p:attrNameLst>
                                      </p:cBhvr>
                                      <p:to>
                                        <p:strVal val="visible"/>
                                      </p:to>
                                    </p:set>
                                    <p:animEffect transition="in" filter="fade">
                                      <p:cBhvr>
                                        <p:cTn id="7" dur="300"/>
                                        <p:tgtEl>
                                          <p:spTgt spid="461"/>
                                        </p:tgtEl>
                                      </p:cBhvr>
                                    </p:animEffect>
                                  </p:childTnLst>
                                </p:cTn>
                              </p:par>
                              <p:par>
                                <p:cTn id="8" presetID="10" presetClass="entr" presetSubtype="0" fill="hold" nodeType="withEffect">
                                  <p:stCondLst>
                                    <p:cond delay="0"/>
                                  </p:stCondLst>
                                  <p:childTnLst>
                                    <p:set>
                                      <p:cBhvr>
                                        <p:cTn id="9" dur="1" fill="hold">
                                          <p:stCondLst>
                                            <p:cond delay="0"/>
                                          </p:stCondLst>
                                        </p:cTn>
                                        <p:tgtEl>
                                          <p:spTgt spid="460"/>
                                        </p:tgtEl>
                                        <p:attrNameLst>
                                          <p:attrName>style.visibility</p:attrName>
                                        </p:attrNameLst>
                                      </p:cBhvr>
                                      <p:to>
                                        <p:strVal val="visible"/>
                                      </p:to>
                                    </p:set>
                                    <p:animEffect transition="in" filter="fade">
                                      <p:cBhvr>
                                        <p:cTn id="10" dur="300"/>
                                        <p:tgtEl>
                                          <p:spTgt spid="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39"/>
          <p:cNvSpPr txBox="1">
            <a:spLocks noGrp="1"/>
          </p:cNvSpPr>
          <p:nvPr>
            <p:ph type="title"/>
          </p:nvPr>
        </p:nvSpPr>
        <p:spPr>
          <a:xfrm>
            <a:off x="964025" y="879075"/>
            <a:ext cx="10046400" cy="610800"/>
          </a:xfrm>
          <a:prstGeom prst="rect">
            <a:avLst/>
          </a:prstGeom>
        </p:spPr>
        <p:txBody>
          <a:bodyPr spcFirstLastPara="1" wrap="square" lIns="0" tIns="0" rIns="0" bIns="0" anchor="b" anchorCtr="0">
            <a:noAutofit/>
          </a:bodyPr>
          <a:lstStyle/>
          <a:p>
            <a:pPr marL="0" lvl="0" indent="0" algn="l" rtl="0">
              <a:spcBef>
                <a:spcPts val="0"/>
              </a:spcBef>
              <a:spcAft>
                <a:spcPts val="0"/>
              </a:spcAft>
              <a:buSzPts val="990"/>
              <a:buNone/>
            </a:pPr>
            <a:r>
              <a:rPr lang="en-US" sz="4460">
                <a:latin typeface="Arial"/>
                <a:ea typeface="Arial"/>
                <a:cs typeface="Arial"/>
                <a:sym typeface="Arial"/>
              </a:rPr>
              <a:t>Member 1: Githmi P H (204061V)</a:t>
            </a:r>
            <a:endParaRPr sz="4460">
              <a:latin typeface="Arial"/>
              <a:ea typeface="Arial"/>
              <a:cs typeface="Arial"/>
              <a:sym typeface="Arial"/>
            </a:endParaRPr>
          </a:p>
        </p:txBody>
      </p:sp>
      <p:sp>
        <p:nvSpPr>
          <p:cNvPr id="468" name="Google Shape;468;p39"/>
          <p:cNvSpPr txBox="1">
            <a:spLocks noGrp="1"/>
          </p:cNvSpPr>
          <p:nvPr>
            <p:ph type="body" idx="1"/>
          </p:nvPr>
        </p:nvSpPr>
        <p:spPr>
          <a:xfrm>
            <a:off x="1097325" y="2286000"/>
            <a:ext cx="10312500" cy="2795100"/>
          </a:xfrm>
          <a:prstGeom prst="rect">
            <a:avLst/>
          </a:prstGeom>
          <a:solidFill>
            <a:schemeClr val="lt1"/>
          </a:solidFill>
        </p:spPr>
        <p:txBody>
          <a:bodyPr spcFirstLastPara="1" wrap="square" lIns="0" tIns="0" rIns="0" bIns="0" anchor="t" anchorCtr="0">
            <a:noAutofit/>
          </a:bodyPr>
          <a:lstStyle/>
          <a:p>
            <a:pPr marL="0" lvl="0" indent="0" algn="l" rtl="0">
              <a:lnSpc>
                <a:spcPct val="115000"/>
              </a:lnSpc>
              <a:spcBef>
                <a:spcPts val="1000"/>
              </a:spcBef>
              <a:spcAft>
                <a:spcPts val="0"/>
              </a:spcAft>
              <a:buNone/>
            </a:pPr>
            <a:r>
              <a:rPr lang="en-US" sz="3500" b="1">
                <a:solidFill>
                  <a:schemeClr val="lt2"/>
                </a:solidFill>
                <a:latin typeface="Arial"/>
                <a:ea typeface="Arial"/>
                <a:cs typeface="Arial"/>
                <a:sym typeface="Arial"/>
              </a:rPr>
              <a:t>Responsibilities:</a:t>
            </a:r>
            <a:r>
              <a:rPr lang="en-US" sz="2800">
                <a:solidFill>
                  <a:schemeClr val="lt2"/>
                </a:solidFill>
                <a:latin typeface="Arial"/>
                <a:ea typeface="Arial"/>
                <a:cs typeface="Arial"/>
                <a:sym typeface="Arial"/>
              </a:rPr>
              <a:t> </a:t>
            </a:r>
            <a:endParaRPr sz="2800">
              <a:solidFill>
                <a:schemeClr val="lt2"/>
              </a:solidFill>
              <a:latin typeface="Arial"/>
              <a:ea typeface="Arial"/>
              <a:cs typeface="Arial"/>
              <a:sym typeface="Arial"/>
            </a:endParaRPr>
          </a:p>
          <a:p>
            <a:pPr marL="457200" lvl="0" indent="-431800" algn="just" rtl="0">
              <a:lnSpc>
                <a:spcPct val="150000"/>
              </a:lnSpc>
              <a:spcBef>
                <a:spcPts val="1000"/>
              </a:spcBef>
              <a:spcAft>
                <a:spcPts val="0"/>
              </a:spcAft>
              <a:buSzPts val="3200"/>
              <a:buChar char="➔"/>
            </a:pPr>
            <a:r>
              <a:rPr lang="en-US" sz="3200">
                <a:latin typeface="Arial"/>
                <a:ea typeface="Arial"/>
                <a:cs typeface="Arial"/>
                <a:sym typeface="Arial"/>
              </a:rPr>
              <a:t>Developing C code for the </a:t>
            </a:r>
            <a:r>
              <a:rPr lang="en-US" sz="3200" b="1">
                <a:latin typeface="Arial"/>
                <a:ea typeface="Arial"/>
                <a:cs typeface="Arial"/>
                <a:sym typeface="Arial"/>
              </a:rPr>
              <a:t>IR Sensor</a:t>
            </a:r>
            <a:r>
              <a:rPr lang="en-US" sz="3200">
                <a:latin typeface="Arial"/>
                <a:ea typeface="Arial"/>
                <a:cs typeface="Arial"/>
                <a:sym typeface="Arial"/>
              </a:rPr>
              <a:t> and </a:t>
            </a:r>
            <a:r>
              <a:rPr lang="en-US" sz="3200" b="1">
                <a:latin typeface="Arial"/>
                <a:ea typeface="Arial"/>
                <a:cs typeface="Arial"/>
                <a:sym typeface="Arial"/>
              </a:rPr>
              <a:t>Stepper Motors</a:t>
            </a:r>
            <a:r>
              <a:rPr lang="en-US" sz="3200">
                <a:latin typeface="Arial"/>
                <a:ea typeface="Arial"/>
                <a:cs typeface="Arial"/>
                <a:sym typeface="Arial"/>
              </a:rPr>
              <a:t> </a:t>
            </a:r>
            <a:endParaRPr sz="3200">
              <a:latin typeface="Arial"/>
              <a:ea typeface="Arial"/>
              <a:cs typeface="Arial"/>
              <a:sym typeface="Arial"/>
            </a:endParaRPr>
          </a:p>
          <a:p>
            <a:pPr marL="457200" lvl="0" indent="-431800" algn="just" rtl="0">
              <a:lnSpc>
                <a:spcPct val="150000"/>
              </a:lnSpc>
              <a:spcBef>
                <a:spcPts val="0"/>
              </a:spcBef>
              <a:spcAft>
                <a:spcPts val="0"/>
              </a:spcAft>
              <a:buSzPts val="3200"/>
              <a:buChar char="➔"/>
            </a:pPr>
            <a:r>
              <a:rPr lang="en-US" sz="3200">
                <a:latin typeface="Arial"/>
                <a:ea typeface="Arial"/>
                <a:cs typeface="Arial"/>
                <a:sym typeface="Arial"/>
              </a:rPr>
              <a:t>Connecting the IR sensor and stepper motors to the Atmega32 microcontroller. </a:t>
            </a:r>
            <a:endParaRPr sz="3200">
              <a:latin typeface="Arial"/>
              <a:ea typeface="Arial"/>
              <a:cs typeface="Arial"/>
              <a:sym typeface="Arial"/>
            </a:endParaRPr>
          </a:p>
          <a:p>
            <a:pPr marL="0" lvl="0" indent="0" algn="l" rtl="0">
              <a:spcBef>
                <a:spcPts val="1000"/>
              </a:spcBef>
              <a:spcAft>
                <a:spcPts val="0"/>
              </a:spcAft>
              <a:buNone/>
            </a:pPr>
            <a:endParaRPr>
              <a:latin typeface="Arial"/>
              <a:ea typeface="Arial"/>
              <a:cs typeface="Arial"/>
              <a:sym typeface="Arial"/>
            </a:endParaRPr>
          </a:p>
        </p:txBody>
      </p:sp>
      <p:sp>
        <p:nvSpPr>
          <p:cNvPr id="469" name="Google Shape;469;p39"/>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40"/>
          <p:cNvSpPr txBox="1">
            <a:spLocks noGrp="1"/>
          </p:cNvSpPr>
          <p:nvPr>
            <p:ph type="title"/>
          </p:nvPr>
        </p:nvSpPr>
        <p:spPr>
          <a:xfrm>
            <a:off x="971548" y="722613"/>
            <a:ext cx="4941600" cy="6108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US" u="sng">
                <a:latin typeface="Arial"/>
                <a:ea typeface="Arial"/>
                <a:cs typeface="Arial"/>
                <a:sym typeface="Arial"/>
              </a:rPr>
              <a:t>Stepper Motor</a:t>
            </a:r>
            <a:endParaRPr u="sng">
              <a:latin typeface="Arial"/>
              <a:ea typeface="Arial"/>
              <a:cs typeface="Arial"/>
              <a:sym typeface="Arial"/>
            </a:endParaRPr>
          </a:p>
        </p:txBody>
      </p:sp>
      <p:sp>
        <p:nvSpPr>
          <p:cNvPr id="476" name="Google Shape;476;p40"/>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27</a:t>
            </a:fld>
            <a:endParaRPr/>
          </a:p>
        </p:txBody>
      </p:sp>
      <p:sp>
        <p:nvSpPr>
          <p:cNvPr id="477" name="Google Shape;477;p40"/>
          <p:cNvSpPr txBox="1"/>
          <p:nvPr/>
        </p:nvSpPr>
        <p:spPr>
          <a:xfrm>
            <a:off x="891000" y="1816650"/>
            <a:ext cx="10029000" cy="3431700"/>
          </a:xfrm>
          <a:prstGeom prst="rect">
            <a:avLst/>
          </a:prstGeom>
          <a:noFill/>
          <a:ln>
            <a:noFill/>
          </a:ln>
        </p:spPr>
        <p:txBody>
          <a:bodyPr spcFirstLastPara="1" wrap="square" lIns="91425" tIns="91425" rIns="91425" bIns="91425" anchor="t" anchorCtr="0">
            <a:spAutoFit/>
          </a:bodyPr>
          <a:lstStyle/>
          <a:p>
            <a:pPr marL="457200" lvl="0" indent="-431800" algn="l" rtl="0">
              <a:lnSpc>
                <a:spcPct val="115000"/>
              </a:lnSpc>
              <a:spcBef>
                <a:spcPts val="1200"/>
              </a:spcBef>
              <a:spcAft>
                <a:spcPts val="0"/>
              </a:spcAft>
              <a:buSzPts val="3200"/>
              <a:buChar char="●"/>
            </a:pPr>
            <a:r>
              <a:rPr lang="en-US" sz="3200" dirty="0"/>
              <a:t>Step Angle: 1.8°</a:t>
            </a:r>
            <a:endParaRPr sz="3200" dirty="0"/>
          </a:p>
          <a:p>
            <a:pPr marL="457200" lvl="0" indent="-431800" algn="l" rtl="0">
              <a:lnSpc>
                <a:spcPct val="115000"/>
              </a:lnSpc>
              <a:spcBef>
                <a:spcPts val="0"/>
              </a:spcBef>
              <a:spcAft>
                <a:spcPts val="0"/>
              </a:spcAft>
              <a:buSzPts val="3200"/>
              <a:buChar char="●"/>
            </a:pPr>
            <a:r>
              <a:rPr lang="en-US" sz="3200" dirty="0"/>
              <a:t>Driving Voltage(Max): 24 V</a:t>
            </a:r>
            <a:endParaRPr sz="3200" dirty="0"/>
          </a:p>
          <a:p>
            <a:pPr marL="457200" lvl="0" indent="-431800" algn="l" rtl="0">
              <a:lnSpc>
                <a:spcPct val="115000"/>
              </a:lnSpc>
              <a:spcBef>
                <a:spcPts val="0"/>
              </a:spcBef>
              <a:spcAft>
                <a:spcPts val="0"/>
              </a:spcAft>
              <a:buSzPts val="3200"/>
              <a:buChar char="●"/>
            </a:pPr>
            <a:r>
              <a:rPr lang="en-US" sz="3200" dirty="0"/>
              <a:t>Rated Current(Max): 0.6A</a:t>
            </a:r>
            <a:endParaRPr sz="3200" dirty="0"/>
          </a:p>
          <a:p>
            <a:pPr marL="457200" lvl="0" indent="-431800" algn="l" rtl="0">
              <a:lnSpc>
                <a:spcPct val="115000"/>
              </a:lnSpc>
              <a:spcBef>
                <a:spcPts val="0"/>
              </a:spcBef>
              <a:spcAft>
                <a:spcPts val="0"/>
              </a:spcAft>
              <a:buSzPts val="3200"/>
              <a:buChar char="●"/>
            </a:pPr>
            <a:r>
              <a:rPr lang="en-US" sz="3200" dirty="0"/>
              <a:t>Holding Torque: 12Ncm</a:t>
            </a:r>
            <a:endParaRPr sz="3200" dirty="0"/>
          </a:p>
          <a:p>
            <a:pPr marL="457200" lvl="0" indent="0" algn="l" rtl="0">
              <a:lnSpc>
                <a:spcPct val="115000"/>
              </a:lnSpc>
              <a:spcBef>
                <a:spcPts val="1200"/>
              </a:spcBef>
              <a:spcAft>
                <a:spcPts val="0"/>
              </a:spcAft>
              <a:buNone/>
            </a:pPr>
            <a:endParaRPr sz="2500" dirty="0"/>
          </a:p>
          <a:p>
            <a:pPr marL="0" lvl="0" indent="0" algn="l" rtl="0">
              <a:spcBef>
                <a:spcPts val="1200"/>
              </a:spcBef>
              <a:spcAft>
                <a:spcPts val="0"/>
              </a:spcAft>
              <a:buNone/>
            </a:pPr>
            <a:endParaRPr sz="1500" dirty="0"/>
          </a:p>
        </p:txBody>
      </p:sp>
      <p:pic>
        <p:nvPicPr>
          <p:cNvPr id="478" name="Google Shape;478;p40"/>
          <p:cNvPicPr preferRelativeResize="0"/>
          <p:nvPr/>
        </p:nvPicPr>
        <p:blipFill rotWithShape="1">
          <a:blip r:embed="rId3">
            <a:alphaModFix/>
          </a:blip>
          <a:srcRect l="8154" t="4388" r="-5119" b="4379"/>
          <a:stretch/>
        </p:blipFill>
        <p:spPr>
          <a:xfrm>
            <a:off x="5774487" y="4321375"/>
            <a:ext cx="2291076" cy="2155626"/>
          </a:xfrm>
          <a:prstGeom prst="rect">
            <a:avLst/>
          </a:prstGeom>
          <a:noFill/>
          <a:ln>
            <a:noFill/>
          </a:ln>
        </p:spPr>
      </p:pic>
      <p:pic>
        <p:nvPicPr>
          <p:cNvPr id="479" name="Google Shape;479;p40"/>
          <p:cNvPicPr preferRelativeResize="0"/>
          <p:nvPr/>
        </p:nvPicPr>
        <p:blipFill>
          <a:blip r:embed="rId4">
            <a:alphaModFix/>
          </a:blip>
          <a:stretch>
            <a:fillRect/>
          </a:stretch>
        </p:blipFill>
        <p:spPr>
          <a:xfrm>
            <a:off x="7101350" y="1037325"/>
            <a:ext cx="3953025" cy="31492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41"/>
          <p:cNvSpPr txBox="1">
            <a:spLocks noGrp="1"/>
          </p:cNvSpPr>
          <p:nvPr>
            <p:ph type="title"/>
          </p:nvPr>
        </p:nvSpPr>
        <p:spPr>
          <a:xfrm>
            <a:off x="964026" y="879075"/>
            <a:ext cx="6412200" cy="610800"/>
          </a:xfrm>
          <a:prstGeom prst="rect">
            <a:avLst/>
          </a:prstGeom>
        </p:spPr>
        <p:txBody>
          <a:bodyPr spcFirstLastPara="1" wrap="square" lIns="0" tIns="0" rIns="0" bIns="0" anchor="b" anchorCtr="0">
            <a:noAutofit/>
          </a:bodyPr>
          <a:lstStyle/>
          <a:p>
            <a:pPr marL="0" lvl="0" indent="0" algn="l" rtl="0">
              <a:spcBef>
                <a:spcPts val="0"/>
              </a:spcBef>
              <a:spcAft>
                <a:spcPts val="0"/>
              </a:spcAft>
              <a:buSzPts val="990"/>
              <a:buNone/>
            </a:pPr>
            <a:r>
              <a:rPr lang="en-US" sz="4460">
                <a:latin typeface="Arial"/>
                <a:ea typeface="Arial"/>
                <a:cs typeface="Arial"/>
                <a:sym typeface="Arial"/>
              </a:rPr>
              <a:t>L293D Motor Driver</a:t>
            </a:r>
            <a:endParaRPr sz="4460">
              <a:latin typeface="Arial"/>
              <a:ea typeface="Arial"/>
              <a:cs typeface="Arial"/>
              <a:sym typeface="Arial"/>
            </a:endParaRPr>
          </a:p>
        </p:txBody>
      </p:sp>
      <p:sp>
        <p:nvSpPr>
          <p:cNvPr id="486" name="Google Shape;486;p41"/>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28</a:t>
            </a:fld>
            <a:endParaRPr/>
          </a:p>
        </p:txBody>
      </p:sp>
      <p:sp>
        <p:nvSpPr>
          <p:cNvPr id="487" name="Google Shape;487;p41"/>
          <p:cNvSpPr txBox="1"/>
          <p:nvPr/>
        </p:nvSpPr>
        <p:spPr>
          <a:xfrm>
            <a:off x="1049975" y="1940450"/>
            <a:ext cx="8466300" cy="2154900"/>
          </a:xfrm>
          <a:prstGeom prst="rect">
            <a:avLst/>
          </a:prstGeom>
          <a:noFill/>
          <a:ln>
            <a:noFill/>
          </a:ln>
        </p:spPr>
        <p:txBody>
          <a:bodyPr spcFirstLastPara="1" wrap="square" lIns="91425" tIns="91425" rIns="91425" bIns="91425" anchor="t" anchorCtr="0">
            <a:spAutoFit/>
          </a:bodyPr>
          <a:lstStyle/>
          <a:p>
            <a:pPr marL="457200" lvl="0" indent="-431800" algn="l" rtl="0">
              <a:spcBef>
                <a:spcPts val="0"/>
              </a:spcBef>
              <a:spcAft>
                <a:spcPts val="0"/>
              </a:spcAft>
              <a:buSzPts val="3200"/>
              <a:buChar char="●"/>
            </a:pPr>
            <a:r>
              <a:rPr lang="en-US" sz="3200"/>
              <a:t>Supply Voltage(Max) : 36V</a:t>
            </a:r>
            <a:endParaRPr sz="3200"/>
          </a:p>
          <a:p>
            <a:pPr marL="457200" lvl="0" indent="-431800" algn="l" rtl="0">
              <a:spcBef>
                <a:spcPts val="0"/>
              </a:spcBef>
              <a:spcAft>
                <a:spcPts val="0"/>
              </a:spcAft>
              <a:buSzPts val="3200"/>
              <a:buChar char="●"/>
            </a:pPr>
            <a:r>
              <a:rPr lang="en-US" sz="3200"/>
              <a:t>Input Voltage(Max) : 7V</a:t>
            </a:r>
            <a:endParaRPr sz="3200"/>
          </a:p>
          <a:p>
            <a:pPr marL="457200" lvl="0" indent="-431800" algn="l" rtl="0">
              <a:spcBef>
                <a:spcPts val="0"/>
              </a:spcBef>
              <a:spcAft>
                <a:spcPts val="0"/>
              </a:spcAft>
              <a:buSzPts val="3200"/>
              <a:buChar char="●"/>
            </a:pPr>
            <a:r>
              <a:rPr lang="en-US" sz="3200"/>
              <a:t>Output Current(Max) : 1.2A</a:t>
            </a:r>
            <a:endParaRPr sz="3200"/>
          </a:p>
          <a:p>
            <a:pPr marL="0" lvl="0" indent="0" algn="l" rtl="0">
              <a:spcBef>
                <a:spcPts val="0"/>
              </a:spcBef>
              <a:spcAft>
                <a:spcPts val="0"/>
              </a:spcAft>
              <a:buNone/>
            </a:pPr>
            <a:endParaRPr sz="3200"/>
          </a:p>
        </p:txBody>
      </p:sp>
      <p:pic>
        <p:nvPicPr>
          <p:cNvPr id="488" name="Google Shape;488;p41"/>
          <p:cNvPicPr preferRelativeResize="0"/>
          <p:nvPr/>
        </p:nvPicPr>
        <p:blipFill>
          <a:blip r:embed="rId3">
            <a:alphaModFix/>
          </a:blip>
          <a:stretch>
            <a:fillRect/>
          </a:stretch>
        </p:blipFill>
        <p:spPr>
          <a:xfrm>
            <a:off x="5023750" y="3910027"/>
            <a:ext cx="3335937" cy="2566975"/>
          </a:xfrm>
          <a:prstGeom prst="rect">
            <a:avLst/>
          </a:prstGeom>
          <a:noFill/>
          <a:ln>
            <a:noFill/>
          </a:ln>
        </p:spPr>
      </p:pic>
      <p:pic>
        <p:nvPicPr>
          <p:cNvPr id="489" name="Google Shape;489;p41"/>
          <p:cNvPicPr preferRelativeResize="0"/>
          <p:nvPr/>
        </p:nvPicPr>
        <p:blipFill>
          <a:blip r:embed="rId4">
            <a:alphaModFix/>
          </a:blip>
          <a:stretch>
            <a:fillRect/>
          </a:stretch>
        </p:blipFill>
        <p:spPr>
          <a:xfrm>
            <a:off x="7716575" y="1076550"/>
            <a:ext cx="3522926" cy="35229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pic>
        <p:nvPicPr>
          <p:cNvPr id="495" name="Google Shape;495;p42"/>
          <p:cNvPicPr preferRelativeResize="0"/>
          <p:nvPr/>
        </p:nvPicPr>
        <p:blipFill>
          <a:blip r:embed="rId3">
            <a:alphaModFix/>
          </a:blip>
          <a:stretch>
            <a:fillRect/>
          </a:stretch>
        </p:blipFill>
        <p:spPr>
          <a:xfrm>
            <a:off x="5760875" y="3773100"/>
            <a:ext cx="4542924" cy="2806925"/>
          </a:xfrm>
          <a:prstGeom prst="rect">
            <a:avLst/>
          </a:prstGeom>
          <a:noFill/>
          <a:ln>
            <a:noFill/>
          </a:ln>
        </p:spPr>
      </p:pic>
      <p:sp>
        <p:nvSpPr>
          <p:cNvPr id="496" name="Google Shape;496;p42"/>
          <p:cNvSpPr>
            <a:spLocks noGrp="1"/>
          </p:cNvSpPr>
          <p:nvPr>
            <p:ph type="chart" idx="2"/>
          </p:nvPr>
        </p:nvSpPr>
        <p:spPr>
          <a:xfrm>
            <a:off x="952500" y="1939100"/>
            <a:ext cx="11033700" cy="4221000"/>
          </a:xfrm>
          <a:prstGeom prst="rect">
            <a:avLst/>
          </a:prstGeom>
        </p:spPr>
        <p:txBody>
          <a:bodyPr spcFirstLastPara="1" wrap="square" lIns="91425" tIns="45700" rIns="91425" bIns="45700" anchor="t" anchorCtr="0">
            <a:noAutofit/>
          </a:bodyPr>
          <a:lstStyle/>
          <a:p>
            <a:pPr marL="457200" lvl="0" indent="-431800" algn="l" rtl="0">
              <a:lnSpc>
                <a:spcPct val="115000"/>
              </a:lnSpc>
              <a:spcBef>
                <a:spcPts val="1200"/>
              </a:spcBef>
              <a:spcAft>
                <a:spcPts val="0"/>
              </a:spcAft>
              <a:buClr>
                <a:schemeClr val="dk1"/>
              </a:buClr>
              <a:buSzPts val="3200"/>
              <a:buChar char="●"/>
            </a:pPr>
            <a:r>
              <a:rPr lang="en-US" sz="3200">
                <a:solidFill>
                  <a:schemeClr val="dk1"/>
                </a:solidFill>
                <a:latin typeface="Arial"/>
                <a:ea typeface="Arial"/>
                <a:cs typeface="Arial"/>
                <a:sym typeface="Arial"/>
              </a:rPr>
              <a:t>Max Current:  20mA</a:t>
            </a:r>
            <a:endParaRPr sz="3200">
              <a:solidFill>
                <a:schemeClr val="dk1"/>
              </a:solidFill>
              <a:latin typeface="Arial"/>
              <a:ea typeface="Arial"/>
              <a:cs typeface="Arial"/>
              <a:sym typeface="Arial"/>
            </a:endParaRPr>
          </a:p>
          <a:p>
            <a:pPr marL="457200" lvl="0" indent="-431800" algn="l" rtl="0">
              <a:lnSpc>
                <a:spcPct val="115000"/>
              </a:lnSpc>
              <a:spcBef>
                <a:spcPts val="0"/>
              </a:spcBef>
              <a:spcAft>
                <a:spcPts val="0"/>
              </a:spcAft>
              <a:buClr>
                <a:schemeClr val="dk1"/>
              </a:buClr>
              <a:buSzPts val="3200"/>
              <a:buChar char="●"/>
            </a:pPr>
            <a:r>
              <a:rPr lang="en-US" sz="3200">
                <a:solidFill>
                  <a:schemeClr val="dk1"/>
                </a:solidFill>
                <a:latin typeface="Arial"/>
                <a:ea typeface="Arial"/>
                <a:cs typeface="Arial"/>
                <a:sym typeface="Arial"/>
              </a:rPr>
              <a:t>Max Voltage:  5V</a:t>
            </a:r>
            <a:endParaRPr sz="3200">
              <a:solidFill>
                <a:schemeClr val="dk1"/>
              </a:solidFill>
              <a:latin typeface="Arial"/>
              <a:ea typeface="Arial"/>
              <a:cs typeface="Arial"/>
              <a:sym typeface="Arial"/>
            </a:endParaRPr>
          </a:p>
          <a:p>
            <a:pPr marL="457200" lvl="0" indent="-431800" algn="l" rtl="0">
              <a:lnSpc>
                <a:spcPct val="115000"/>
              </a:lnSpc>
              <a:spcBef>
                <a:spcPts val="0"/>
              </a:spcBef>
              <a:spcAft>
                <a:spcPts val="0"/>
              </a:spcAft>
              <a:buClr>
                <a:schemeClr val="dk1"/>
              </a:buClr>
              <a:buSzPts val="3200"/>
              <a:buChar char="●"/>
            </a:pPr>
            <a:r>
              <a:rPr lang="en-US" sz="3200">
                <a:solidFill>
                  <a:schemeClr val="dk1"/>
                </a:solidFill>
                <a:latin typeface="Arial"/>
                <a:ea typeface="Arial"/>
                <a:cs typeface="Arial"/>
                <a:sym typeface="Arial"/>
              </a:rPr>
              <a:t>Detect Distance Range:  0cm -20cm</a:t>
            </a:r>
            <a:endParaRPr sz="3200">
              <a:solidFill>
                <a:schemeClr val="dk1"/>
              </a:solidFill>
              <a:latin typeface="Arial"/>
              <a:ea typeface="Arial"/>
              <a:cs typeface="Arial"/>
              <a:sym typeface="Arial"/>
            </a:endParaRPr>
          </a:p>
          <a:p>
            <a:pPr marL="457200" lvl="0" indent="0" algn="l" rtl="0">
              <a:lnSpc>
                <a:spcPct val="115000"/>
              </a:lnSpc>
              <a:spcBef>
                <a:spcPts val="1200"/>
              </a:spcBef>
              <a:spcAft>
                <a:spcPts val="0"/>
              </a:spcAft>
              <a:buNone/>
            </a:pPr>
            <a:endParaRPr sz="3200">
              <a:solidFill>
                <a:schemeClr val="dk1"/>
              </a:solidFill>
              <a:latin typeface="Arial"/>
              <a:ea typeface="Arial"/>
              <a:cs typeface="Arial"/>
              <a:sym typeface="Arial"/>
            </a:endParaRPr>
          </a:p>
          <a:p>
            <a:pPr marL="457200" lvl="0" indent="0" algn="l" rtl="0">
              <a:lnSpc>
                <a:spcPct val="115000"/>
              </a:lnSpc>
              <a:spcBef>
                <a:spcPts val="1200"/>
              </a:spcBef>
              <a:spcAft>
                <a:spcPts val="0"/>
              </a:spcAft>
              <a:buNone/>
            </a:pPr>
            <a:endParaRPr sz="1600" i="1" u="sng">
              <a:solidFill>
                <a:srgbClr val="6D9EEB"/>
              </a:solidFill>
              <a:latin typeface="Arial"/>
              <a:ea typeface="Arial"/>
              <a:cs typeface="Arial"/>
              <a:sym typeface="Arial"/>
            </a:endParaRPr>
          </a:p>
          <a:p>
            <a:pPr marL="0" lvl="0" indent="0" algn="l" rtl="0">
              <a:spcBef>
                <a:spcPts val="1200"/>
              </a:spcBef>
              <a:spcAft>
                <a:spcPts val="0"/>
              </a:spcAft>
              <a:buNone/>
            </a:pPr>
            <a:endParaRPr>
              <a:latin typeface="Arial"/>
              <a:ea typeface="Arial"/>
              <a:cs typeface="Arial"/>
              <a:sym typeface="Arial"/>
            </a:endParaRPr>
          </a:p>
        </p:txBody>
      </p:sp>
      <p:sp>
        <p:nvSpPr>
          <p:cNvPr id="497" name="Google Shape;497;p42"/>
          <p:cNvSpPr txBox="1">
            <a:spLocks noGrp="1"/>
          </p:cNvSpPr>
          <p:nvPr>
            <p:ph type="title"/>
          </p:nvPr>
        </p:nvSpPr>
        <p:spPr>
          <a:xfrm>
            <a:off x="964023" y="879063"/>
            <a:ext cx="4941600" cy="6108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US" u="sng">
                <a:latin typeface="Arial"/>
                <a:ea typeface="Arial"/>
                <a:cs typeface="Arial"/>
                <a:sym typeface="Arial"/>
              </a:rPr>
              <a:t>IR Sensor</a:t>
            </a:r>
            <a:endParaRPr u="sng">
              <a:latin typeface="Arial"/>
              <a:ea typeface="Arial"/>
              <a:cs typeface="Arial"/>
              <a:sym typeface="Arial"/>
            </a:endParaRPr>
          </a:p>
        </p:txBody>
      </p:sp>
      <p:sp>
        <p:nvSpPr>
          <p:cNvPr id="498" name="Google Shape;498;p42"/>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17"/>
          <p:cNvPicPr preferRelativeResize="0"/>
          <p:nvPr/>
        </p:nvPicPr>
        <p:blipFill rotWithShape="1">
          <a:blip r:embed="rId3">
            <a:alphaModFix/>
          </a:blip>
          <a:srcRect/>
          <a:stretch/>
        </p:blipFill>
        <p:spPr>
          <a:xfrm>
            <a:off x="9683473" y="97650"/>
            <a:ext cx="2188328" cy="2188350"/>
          </a:xfrm>
          <a:prstGeom prst="rect">
            <a:avLst/>
          </a:prstGeom>
          <a:noFill/>
          <a:ln>
            <a:noFill/>
          </a:ln>
        </p:spPr>
      </p:pic>
      <p:sp>
        <p:nvSpPr>
          <p:cNvPr id="231" name="Google Shape;231;p17"/>
          <p:cNvSpPr txBox="1">
            <a:spLocks noGrp="1"/>
          </p:cNvSpPr>
          <p:nvPr>
            <p:ph type="title"/>
          </p:nvPr>
        </p:nvSpPr>
        <p:spPr>
          <a:xfrm>
            <a:off x="964023" y="879063"/>
            <a:ext cx="4941477" cy="610863"/>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4400"/>
              <a:buFont typeface="Franklin Gothic"/>
              <a:buNone/>
            </a:pPr>
            <a:r>
              <a:rPr lang="en-US" sz="4500" dirty="0">
                <a:latin typeface="Arial"/>
                <a:ea typeface="Arial"/>
                <a:cs typeface="Arial"/>
                <a:sym typeface="Arial"/>
              </a:rPr>
              <a:t>Problem in brief</a:t>
            </a:r>
            <a:endParaRPr sz="4500" dirty="0">
              <a:latin typeface="Arial"/>
              <a:ea typeface="Arial"/>
              <a:cs typeface="Arial"/>
              <a:sym typeface="Arial"/>
            </a:endParaRPr>
          </a:p>
        </p:txBody>
      </p:sp>
      <p:sp>
        <p:nvSpPr>
          <p:cNvPr id="232" name="Google Shape;232;p17"/>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US"/>
              <a:t>3</a:t>
            </a:fld>
            <a:endParaRPr/>
          </a:p>
        </p:txBody>
      </p:sp>
      <p:sp>
        <p:nvSpPr>
          <p:cNvPr id="233" name="Google Shape;233;p17"/>
          <p:cNvSpPr txBox="1">
            <a:spLocks noGrp="1"/>
          </p:cNvSpPr>
          <p:nvPr>
            <p:ph type="body" idx="1"/>
          </p:nvPr>
        </p:nvSpPr>
        <p:spPr>
          <a:xfrm>
            <a:off x="1729251" y="2431799"/>
            <a:ext cx="9051000" cy="35700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n-US" sz="2800" dirty="0">
                <a:latin typeface="Arial"/>
                <a:ea typeface="Arial"/>
                <a:cs typeface="Arial"/>
                <a:sym typeface="Arial"/>
              </a:rPr>
              <a:t>After the latex is collected from a rubber tree through the process of rubber tapping, the makers have to make rubber sheet. Here, the accuracy and quality of the rubber mixture are low as the ingredients are measured by the people. And also, the labor cost is high and the amount of output is low in manual processing.</a:t>
            </a:r>
            <a:endParaRPr sz="2800" dirty="0">
              <a:latin typeface="Arial"/>
              <a:ea typeface="Arial"/>
              <a:cs typeface="Arial"/>
              <a:sym typeface="Arial"/>
            </a:endParaRPr>
          </a:p>
          <a:p>
            <a:pPr marL="0" lvl="0" indent="0" algn="just" rtl="0">
              <a:lnSpc>
                <a:spcPct val="100000"/>
              </a:lnSpc>
              <a:spcBef>
                <a:spcPts val="1200"/>
              </a:spcBef>
              <a:spcAft>
                <a:spcPts val="0"/>
              </a:spcAft>
              <a:buClr>
                <a:schemeClr val="dk1"/>
              </a:buClr>
              <a:buSzPts val="1600"/>
              <a:buNone/>
            </a:pPr>
            <a:endParaRPr sz="2800" dirty="0">
              <a:latin typeface="Arial"/>
              <a:ea typeface="Arial"/>
              <a:cs typeface="Arial"/>
              <a:sym typeface="Arial"/>
            </a:endParaRP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1"/>
                                        </p:tgtEl>
                                        <p:attrNameLst>
                                          <p:attrName>style.visibility</p:attrName>
                                        </p:attrNameLst>
                                      </p:cBhvr>
                                      <p:to>
                                        <p:strVal val="visible"/>
                                      </p:to>
                                    </p:set>
                                    <p:animEffect transition="in" filter="fade">
                                      <p:cBhvr>
                                        <p:cTn id="7" dur="10"/>
                                        <p:tgtEl>
                                          <p:spTgt spid="231"/>
                                        </p:tgtEl>
                                      </p:cBhvr>
                                    </p:animEffect>
                                  </p:childTnLst>
                                </p:cTn>
                              </p:par>
                            </p:childTnLst>
                          </p:cTn>
                        </p:par>
                        <p:par>
                          <p:cTn id="8" fill="hold">
                            <p:stCondLst>
                              <p:cond delay="10"/>
                            </p:stCondLst>
                            <p:childTnLst>
                              <p:par>
                                <p:cTn id="9" presetID="10" presetClass="entr" presetSubtype="0" fill="hold" nodeType="afterEffect">
                                  <p:stCondLst>
                                    <p:cond delay="0"/>
                                  </p:stCondLst>
                                  <p:childTnLst>
                                    <p:set>
                                      <p:cBhvr>
                                        <p:cTn id="10" dur="1" fill="hold">
                                          <p:stCondLst>
                                            <p:cond delay="0"/>
                                          </p:stCondLst>
                                        </p:cTn>
                                        <p:tgtEl>
                                          <p:spTgt spid="233">
                                            <p:txEl>
                                              <p:pRg st="0" end="0"/>
                                            </p:txEl>
                                          </p:spTgt>
                                        </p:tgtEl>
                                        <p:attrNameLst>
                                          <p:attrName>style.visibility</p:attrName>
                                        </p:attrNameLst>
                                      </p:cBhvr>
                                      <p:to>
                                        <p:strVal val="visible"/>
                                      </p:to>
                                    </p:set>
                                    <p:animEffect transition="in" filter="fade">
                                      <p:cBhvr>
                                        <p:cTn id="11" dur="500"/>
                                        <p:tgtEl>
                                          <p:spTgt spid="233">
                                            <p:txEl>
                                              <p:pRg st="0" end="0"/>
                                            </p:txEl>
                                          </p:spTgt>
                                        </p:tgtEl>
                                      </p:cBhvr>
                                    </p:animEffect>
                                  </p:childTnLst>
                                </p:cTn>
                              </p:par>
                            </p:childTnLst>
                          </p:cTn>
                        </p:par>
                        <p:par>
                          <p:cTn id="12" fill="hold">
                            <p:stCondLst>
                              <p:cond delay="510"/>
                            </p:stCondLst>
                            <p:childTnLst>
                              <p:par>
                                <p:cTn id="13" presetID="10" presetClass="entr" presetSubtype="0" fill="hold" nodeType="afterEffect">
                                  <p:stCondLst>
                                    <p:cond delay="0"/>
                                  </p:stCondLst>
                                  <p:childTnLst>
                                    <p:set>
                                      <p:cBhvr>
                                        <p:cTn id="14" dur="1" fill="hold">
                                          <p:stCondLst>
                                            <p:cond delay="0"/>
                                          </p:stCondLst>
                                        </p:cTn>
                                        <p:tgtEl>
                                          <p:spTgt spid="233">
                                            <p:txEl>
                                              <p:pRg st="1" end="1"/>
                                            </p:txEl>
                                          </p:spTgt>
                                        </p:tgtEl>
                                        <p:attrNameLst>
                                          <p:attrName>style.visibility</p:attrName>
                                        </p:attrNameLst>
                                      </p:cBhvr>
                                      <p:to>
                                        <p:strVal val="visible"/>
                                      </p:to>
                                    </p:set>
                                    <p:animEffect transition="in" filter="fade">
                                      <p:cBhvr>
                                        <p:cTn id="15" dur="500"/>
                                        <p:tgtEl>
                                          <p:spTgt spid="23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43"/>
          <p:cNvSpPr txBox="1">
            <a:spLocks noGrp="1"/>
          </p:cNvSpPr>
          <p:nvPr>
            <p:ph type="title"/>
          </p:nvPr>
        </p:nvSpPr>
        <p:spPr>
          <a:xfrm>
            <a:off x="971548" y="449513"/>
            <a:ext cx="4941600" cy="6108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US">
                <a:latin typeface="Arial"/>
                <a:ea typeface="Arial"/>
                <a:cs typeface="Arial"/>
                <a:sym typeface="Arial"/>
              </a:rPr>
              <a:t>Circuit Diagram</a:t>
            </a:r>
            <a:endParaRPr>
              <a:latin typeface="Arial"/>
              <a:ea typeface="Arial"/>
              <a:cs typeface="Arial"/>
              <a:sym typeface="Arial"/>
            </a:endParaRPr>
          </a:p>
        </p:txBody>
      </p:sp>
      <p:sp>
        <p:nvSpPr>
          <p:cNvPr id="505" name="Google Shape;505;p43"/>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30</a:t>
            </a:fld>
            <a:endParaRPr/>
          </a:p>
        </p:txBody>
      </p:sp>
      <p:pic>
        <p:nvPicPr>
          <p:cNvPr id="506" name="Google Shape;506;p43"/>
          <p:cNvPicPr preferRelativeResize="0"/>
          <p:nvPr/>
        </p:nvPicPr>
        <p:blipFill>
          <a:blip r:embed="rId3">
            <a:alphaModFix/>
          </a:blip>
          <a:stretch>
            <a:fillRect/>
          </a:stretch>
        </p:blipFill>
        <p:spPr>
          <a:xfrm>
            <a:off x="2183713" y="1250275"/>
            <a:ext cx="7443572" cy="52267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44"/>
          <p:cNvSpPr txBox="1">
            <a:spLocks noGrp="1"/>
          </p:cNvSpPr>
          <p:nvPr>
            <p:ph type="title"/>
          </p:nvPr>
        </p:nvSpPr>
        <p:spPr>
          <a:xfrm>
            <a:off x="881998" y="570888"/>
            <a:ext cx="4941600" cy="6108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US" dirty="0">
                <a:latin typeface="Arial"/>
                <a:ea typeface="Arial"/>
                <a:cs typeface="Arial"/>
                <a:sym typeface="Arial"/>
              </a:rPr>
              <a:t>Code</a:t>
            </a:r>
            <a:endParaRPr dirty="0">
              <a:latin typeface="Arial"/>
              <a:ea typeface="Arial"/>
              <a:cs typeface="Arial"/>
              <a:sym typeface="Arial"/>
            </a:endParaRPr>
          </a:p>
        </p:txBody>
      </p:sp>
      <p:sp>
        <p:nvSpPr>
          <p:cNvPr id="513" name="Google Shape;513;p44"/>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31</a:t>
            </a:fld>
            <a:endParaRPr/>
          </a:p>
        </p:txBody>
      </p:sp>
      <p:pic>
        <p:nvPicPr>
          <p:cNvPr id="514" name="Google Shape;514;p44"/>
          <p:cNvPicPr preferRelativeResize="0"/>
          <p:nvPr/>
        </p:nvPicPr>
        <p:blipFill rotWithShape="1">
          <a:blip r:embed="rId3">
            <a:alphaModFix/>
          </a:blip>
          <a:srcRect t="2742"/>
          <a:stretch/>
        </p:blipFill>
        <p:spPr>
          <a:xfrm>
            <a:off x="1687025" y="1329075"/>
            <a:ext cx="9370599" cy="52241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45"/>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32</a:t>
            </a:fld>
            <a:endParaRPr/>
          </a:p>
        </p:txBody>
      </p:sp>
      <p:pic>
        <p:nvPicPr>
          <p:cNvPr id="521" name="Google Shape;521;p45"/>
          <p:cNvPicPr preferRelativeResize="0"/>
          <p:nvPr/>
        </p:nvPicPr>
        <p:blipFill rotWithShape="1">
          <a:blip r:embed="rId3">
            <a:alphaModFix/>
          </a:blip>
          <a:srcRect t="2305"/>
          <a:stretch/>
        </p:blipFill>
        <p:spPr>
          <a:xfrm>
            <a:off x="2697450" y="717700"/>
            <a:ext cx="7114599" cy="50903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46"/>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33</a:t>
            </a:fld>
            <a:endParaRPr/>
          </a:p>
        </p:txBody>
      </p:sp>
      <p:pic>
        <p:nvPicPr>
          <p:cNvPr id="528" name="Google Shape;528;p46"/>
          <p:cNvPicPr preferRelativeResize="0"/>
          <p:nvPr/>
        </p:nvPicPr>
        <p:blipFill rotWithShape="1">
          <a:blip r:embed="rId3">
            <a:alphaModFix/>
          </a:blip>
          <a:srcRect t="3157"/>
          <a:stretch/>
        </p:blipFill>
        <p:spPr>
          <a:xfrm>
            <a:off x="504825" y="876300"/>
            <a:ext cx="5695950" cy="4962525"/>
          </a:xfrm>
          <a:prstGeom prst="rect">
            <a:avLst/>
          </a:prstGeom>
          <a:noFill/>
          <a:ln>
            <a:noFill/>
          </a:ln>
        </p:spPr>
      </p:pic>
      <p:pic>
        <p:nvPicPr>
          <p:cNvPr id="529" name="Google Shape;529;p46"/>
          <p:cNvPicPr preferRelativeResize="0"/>
          <p:nvPr/>
        </p:nvPicPr>
        <p:blipFill rotWithShape="1">
          <a:blip r:embed="rId4">
            <a:alphaModFix/>
          </a:blip>
          <a:srcRect t="-1260" r="14522" b="1259"/>
          <a:stretch/>
        </p:blipFill>
        <p:spPr>
          <a:xfrm>
            <a:off x="6975075" y="514338"/>
            <a:ext cx="4566450" cy="56864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47"/>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34</a:t>
            </a:fld>
            <a:endParaRPr/>
          </a:p>
        </p:txBody>
      </p:sp>
      <p:pic>
        <p:nvPicPr>
          <p:cNvPr id="536" name="Google Shape;536;p47"/>
          <p:cNvPicPr preferRelativeResize="0"/>
          <p:nvPr/>
        </p:nvPicPr>
        <p:blipFill>
          <a:blip r:embed="rId3">
            <a:alphaModFix/>
          </a:blip>
          <a:stretch>
            <a:fillRect/>
          </a:stretch>
        </p:blipFill>
        <p:spPr>
          <a:xfrm>
            <a:off x="676925" y="876300"/>
            <a:ext cx="5963976" cy="5057881"/>
          </a:xfrm>
          <a:prstGeom prst="rect">
            <a:avLst/>
          </a:prstGeom>
          <a:noFill/>
          <a:ln>
            <a:noFill/>
          </a:ln>
        </p:spPr>
      </p:pic>
      <p:pic>
        <p:nvPicPr>
          <p:cNvPr id="537" name="Google Shape;537;p47"/>
          <p:cNvPicPr preferRelativeResize="0"/>
          <p:nvPr/>
        </p:nvPicPr>
        <p:blipFill rotWithShape="1">
          <a:blip r:embed="rId4">
            <a:alphaModFix/>
          </a:blip>
          <a:srcRect l="-3252"/>
          <a:stretch/>
        </p:blipFill>
        <p:spPr>
          <a:xfrm>
            <a:off x="6096000" y="699975"/>
            <a:ext cx="5785874" cy="52983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48"/>
          <p:cNvSpPr>
            <a:spLocks noGrp="1"/>
          </p:cNvSpPr>
          <p:nvPr>
            <p:ph type="chart" idx="2"/>
          </p:nvPr>
        </p:nvSpPr>
        <p:spPr>
          <a:xfrm>
            <a:off x="1102504" y="1209957"/>
            <a:ext cx="10352700" cy="4078800"/>
          </a:xfrm>
          <a:prstGeom prst="rect">
            <a:avLst/>
          </a:prstGeom>
        </p:spPr>
        <p:txBody>
          <a:bodyPr spcFirstLastPara="1" wrap="square" lIns="91425" tIns="45700" rIns="91425" bIns="45700" anchor="t" anchorCtr="0">
            <a:noAutofit/>
          </a:bodyPr>
          <a:lstStyle/>
          <a:p>
            <a:pPr marL="0" lvl="0" indent="0" algn="l" rtl="0">
              <a:lnSpc>
                <a:spcPct val="100000"/>
              </a:lnSpc>
              <a:spcBef>
                <a:spcPts val="1200"/>
              </a:spcBef>
              <a:spcAft>
                <a:spcPts val="0"/>
              </a:spcAft>
              <a:buClr>
                <a:schemeClr val="dk1"/>
              </a:buClr>
              <a:buSzPts val="1100"/>
              <a:buFont typeface="Arial"/>
              <a:buNone/>
            </a:pPr>
            <a:r>
              <a:rPr lang="en-US" sz="3100" dirty="0">
                <a:solidFill>
                  <a:schemeClr val="dk1"/>
                </a:solidFill>
                <a:latin typeface="Arial"/>
                <a:ea typeface="Arial"/>
                <a:cs typeface="Arial"/>
                <a:sym typeface="Arial"/>
              </a:rPr>
              <a:t>NEMA 17 17HS2408:</a:t>
            </a:r>
            <a:endParaRPr sz="3100" dirty="0">
              <a:solidFill>
                <a:schemeClr val="dk1"/>
              </a:solidFill>
              <a:latin typeface="Arial"/>
              <a:ea typeface="Arial"/>
              <a:cs typeface="Arial"/>
              <a:sym typeface="Arial"/>
            </a:endParaRPr>
          </a:p>
          <a:p>
            <a:pPr marL="0" lvl="0" indent="0" algn="l" rtl="0">
              <a:lnSpc>
                <a:spcPct val="100000"/>
              </a:lnSpc>
              <a:spcBef>
                <a:spcPts val="1200"/>
              </a:spcBef>
              <a:spcAft>
                <a:spcPts val="0"/>
              </a:spcAft>
              <a:buClr>
                <a:schemeClr val="dk1"/>
              </a:buClr>
              <a:buSzPts val="1100"/>
              <a:buFont typeface="Arial"/>
              <a:buNone/>
            </a:pPr>
            <a:r>
              <a:rPr lang="en-US" u="sng" dirty="0">
                <a:solidFill>
                  <a:schemeClr val="accent3"/>
                </a:solidFill>
                <a:latin typeface="Arial"/>
                <a:ea typeface="Arial"/>
                <a:cs typeface="Arial"/>
                <a:sym typeface="Arial"/>
                <a:hlinkClick r:id="rId3">
                  <a:extLst>
                    <a:ext uri="{A12FA001-AC4F-418D-AE19-62706E023703}">
                      <ahyp:hlinkClr xmlns:ahyp="http://schemas.microsoft.com/office/drawing/2018/hyperlinkcolor" val="tx"/>
                    </a:ext>
                  </a:extLst>
                </a:hlinkClick>
              </a:rPr>
              <a:t>https://pdf1.alldatasheet.com/datasheet-pdf/view/1137267/MOTIONKING/17HS2408.html</a:t>
            </a:r>
            <a:endParaRPr dirty="0">
              <a:solidFill>
                <a:schemeClr val="dk1"/>
              </a:solidFill>
              <a:latin typeface="Arial"/>
              <a:ea typeface="Arial"/>
              <a:cs typeface="Arial"/>
              <a:sym typeface="Arial"/>
            </a:endParaRPr>
          </a:p>
          <a:p>
            <a:pPr marL="0" lvl="0" indent="0" algn="l" rtl="0">
              <a:lnSpc>
                <a:spcPct val="100000"/>
              </a:lnSpc>
              <a:spcBef>
                <a:spcPts val="1200"/>
              </a:spcBef>
              <a:spcAft>
                <a:spcPts val="0"/>
              </a:spcAft>
              <a:buClr>
                <a:schemeClr val="dk1"/>
              </a:buClr>
              <a:buSzPts val="1100"/>
              <a:buFont typeface="Arial"/>
              <a:buNone/>
            </a:pPr>
            <a:r>
              <a:rPr lang="en-US" sz="3100" dirty="0">
                <a:solidFill>
                  <a:schemeClr val="dk1"/>
                </a:solidFill>
                <a:latin typeface="Arial"/>
                <a:ea typeface="Arial"/>
                <a:cs typeface="Arial"/>
                <a:sym typeface="Arial"/>
              </a:rPr>
              <a:t>L293D Motor Driver:</a:t>
            </a:r>
            <a:endParaRPr sz="3100" dirty="0">
              <a:solidFill>
                <a:schemeClr val="dk1"/>
              </a:solidFill>
              <a:latin typeface="Arial"/>
              <a:ea typeface="Arial"/>
              <a:cs typeface="Arial"/>
              <a:sym typeface="Arial"/>
            </a:endParaRPr>
          </a:p>
          <a:p>
            <a:pPr marL="0" lvl="0" indent="0" algn="l" rtl="0">
              <a:lnSpc>
                <a:spcPct val="100000"/>
              </a:lnSpc>
              <a:spcBef>
                <a:spcPts val="1200"/>
              </a:spcBef>
              <a:spcAft>
                <a:spcPts val="0"/>
              </a:spcAft>
              <a:buNone/>
            </a:pPr>
            <a:r>
              <a:rPr lang="en-US" u="sng" dirty="0">
                <a:solidFill>
                  <a:schemeClr val="accent3"/>
                </a:solidFill>
                <a:latin typeface="Arial"/>
                <a:ea typeface="Arial"/>
                <a:cs typeface="Arial"/>
                <a:sym typeface="Arial"/>
                <a:hlinkClick r:id="rId4">
                  <a:extLst>
                    <a:ext uri="{A12FA001-AC4F-418D-AE19-62706E023703}">
                      <ahyp:hlinkClr xmlns:ahyp="http://schemas.microsoft.com/office/drawing/2018/hyperlinkcolor" val="tx"/>
                    </a:ext>
                  </a:extLst>
                </a:hlinkClick>
              </a:rPr>
              <a:t>https://pdf1.alldatasheet.com/datasheet-pdf/view/22432/STMICROELECTRONICS/L293D.html</a:t>
            </a:r>
            <a:endParaRPr sz="4200" dirty="0">
              <a:latin typeface="Arial"/>
              <a:ea typeface="Arial"/>
              <a:cs typeface="Arial"/>
              <a:sym typeface="Arial"/>
            </a:endParaRPr>
          </a:p>
          <a:p>
            <a:pPr marL="0" lvl="0" indent="0" algn="l" rtl="0">
              <a:lnSpc>
                <a:spcPct val="100000"/>
              </a:lnSpc>
              <a:spcBef>
                <a:spcPts val="1200"/>
              </a:spcBef>
              <a:spcAft>
                <a:spcPts val="0"/>
              </a:spcAft>
              <a:buNone/>
            </a:pPr>
            <a:r>
              <a:rPr lang="en-US" sz="3100" dirty="0">
                <a:solidFill>
                  <a:schemeClr val="dk1"/>
                </a:solidFill>
                <a:latin typeface="Arial"/>
                <a:ea typeface="Arial"/>
                <a:cs typeface="Arial"/>
                <a:sym typeface="Arial"/>
              </a:rPr>
              <a:t>IR Sensor:</a:t>
            </a:r>
            <a:endParaRPr sz="3100" dirty="0">
              <a:solidFill>
                <a:schemeClr val="dk1"/>
              </a:solidFill>
              <a:latin typeface="Arial"/>
              <a:ea typeface="Arial"/>
              <a:cs typeface="Arial"/>
              <a:sym typeface="Arial"/>
            </a:endParaRPr>
          </a:p>
          <a:p>
            <a:pPr marL="0" lvl="0" indent="0" algn="l" rtl="0">
              <a:lnSpc>
                <a:spcPct val="100000"/>
              </a:lnSpc>
              <a:spcBef>
                <a:spcPts val="1200"/>
              </a:spcBef>
              <a:spcAft>
                <a:spcPts val="0"/>
              </a:spcAft>
              <a:buNone/>
            </a:pPr>
            <a:r>
              <a:rPr lang="en-US" u="sng" dirty="0">
                <a:solidFill>
                  <a:schemeClr val="accent3"/>
                </a:solidFill>
                <a:latin typeface="Arial"/>
                <a:ea typeface="Arial"/>
                <a:cs typeface="Arial"/>
                <a:sym typeface="Arial"/>
                <a:hlinkClick r:id="rId5">
                  <a:extLst>
                    <a:ext uri="{A12FA001-AC4F-418D-AE19-62706E023703}">
                      <ahyp:hlinkClr xmlns:ahyp="http://schemas.microsoft.com/office/drawing/2018/hyperlinkcolor" val="tx"/>
                    </a:ext>
                  </a:extLst>
                </a:hlinkClick>
              </a:rPr>
              <a:t>https://components101.com/sites/default/files/component_datasheet/Datasheet%20of%20IR%20%20Sensor.pdf </a:t>
            </a:r>
            <a:endParaRPr sz="4000" dirty="0">
              <a:latin typeface="Arial"/>
              <a:ea typeface="Arial"/>
              <a:cs typeface="Arial"/>
              <a:sym typeface="Arial"/>
            </a:endParaRPr>
          </a:p>
          <a:p>
            <a:pPr marL="0" lvl="0" indent="0" algn="l" rtl="0">
              <a:lnSpc>
                <a:spcPct val="100000"/>
              </a:lnSpc>
              <a:spcBef>
                <a:spcPts val="1200"/>
              </a:spcBef>
              <a:spcAft>
                <a:spcPts val="0"/>
              </a:spcAft>
              <a:buNone/>
            </a:pPr>
            <a:endParaRPr dirty="0">
              <a:latin typeface="Arial"/>
              <a:ea typeface="Arial"/>
              <a:cs typeface="Arial"/>
              <a:sym typeface="Arial"/>
            </a:endParaRPr>
          </a:p>
          <a:p>
            <a:pPr marL="0" lvl="0" indent="0" algn="l" rtl="0">
              <a:lnSpc>
                <a:spcPct val="100000"/>
              </a:lnSpc>
              <a:spcBef>
                <a:spcPts val="1200"/>
              </a:spcBef>
              <a:spcAft>
                <a:spcPts val="1200"/>
              </a:spcAft>
              <a:buClr>
                <a:schemeClr val="dk1"/>
              </a:buClr>
              <a:buSzPts val="1100"/>
              <a:buFont typeface="Arial"/>
              <a:buNone/>
            </a:pPr>
            <a:endParaRPr dirty="0">
              <a:latin typeface="Arial"/>
              <a:ea typeface="Arial"/>
              <a:cs typeface="Arial"/>
              <a:sym typeface="Arial"/>
            </a:endParaRPr>
          </a:p>
        </p:txBody>
      </p:sp>
      <p:sp>
        <p:nvSpPr>
          <p:cNvPr id="544" name="Google Shape;544;p48"/>
          <p:cNvSpPr txBox="1">
            <a:spLocks noGrp="1"/>
          </p:cNvSpPr>
          <p:nvPr>
            <p:ph type="title"/>
          </p:nvPr>
        </p:nvSpPr>
        <p:spPr>
          <a:xfrm>
            <a:off x="971548" y="692988"/>
            <a:ext cx="4941600" cy="6108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US">
                <a:latin typeface="Arial"/>
                <a:ea typeface="Arial"/>
                <a:cs typeface="Arial"/>
                <a:sym typeface="Arial"/>
              </a:rPr>
              <a:t>Data Sheet Links</a:t>
            </a:r>
            <a:endParaRPr>
              <a:latin typeface="Arial"/>
              <a:ea typeface="Arial"/>
              <a:cs typeface="Arial"/>
              <a:sym typeface="Arial"/>
            </a:endParaRPr>
          </a:p>
        </p:txBody>
      </p:sp>
      <p:sp>
        <p:nvSpPr>
          <p:cNvPr id="545" name="Google Shape;545;p48"/>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49"/>
          <p:cNvSpPr txBox="1">
            <a:spLocks noGrp="1"/>
          </p:cNvSpPr>
          <p:nvPr>
            <p:ph type="title"/>
          </p:nvPr>
        </p:nvSpPr>
        <p:spPr>
          <a:xfrm>
            <a:off x="964027" y="879075"/>
            <a:ext cx="10047300" cy="6108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US">
                <a:latin typeface="Times New Roman"/>
                <a:ea typeface="Times New Roman"/>
                <a:cs typeface="Times New Roman"/>
                <a:sym typeface="Times New Roman"/>
              </a:rPr>
              <a:t>Member 2: Perera W.C.P.I (204157V)</a:t>
            </a:r>
            <a:endParaRPr>
              <a:latin typeface="Times New Roman"/>
              <a:ea typeface="Times New Roman"/>
              <a:cs typeface="Times New Roman"/>
              <a:sym typeface="Times New Roman"/>
            </a:endParaRPr>
          </a:p>
        </p:txBody>
      </p:sp>
      <p:sp>
        <p:nvSpPr>
          <p:cNvPr id="552" name="Google Shape;552;p49"/>
          <p:cNvSpPr txBox="1">
            <a:spLocks noGrp="1"/>
          </p:cNvSpPr>
          <p:nvPr>
            <p:ph type="body" idx="1"/>
          </p:nvPr>
        </p:nvSpPr>
        <p:spPr>
          <a:xfrm>
            <a:off x="952500" y="2289375"/>
            <a:ext cx="10047300" cy="3528300"/>
          </a:xfrm>
          <a:prstGeom prst="rect">
            <a:avLst/>
          </a:prstGeom>
        </p:spPr>
        <p:txBody>
          <a:bodyPr spcFirstLastPara="1" wrap="square" lIns="0" tIns="0" rIns="0" bIns="0" anchor="t" anchorCtr="0">
            <a:noAutofit/>
          </a:bodyPr>
          <a:lstStyle/>
          <a:p>
            <a:pPr marL="0" lvl="0" indent="0" algn="l" rtl="0">
              <a:lnSpc>
                <a:spcPct val="115000"/>
              </a:lnSpc>
              <a:spcBef>
                <a:spcPts val="1000"/>
              </a:spcBef>
              <a:spcAft>
                <a:spcPts val="0"/>
              </a:spcAft>
              <a:buNone/>
            </a:pPr>
            <a:r>
              <a:rPr lang="en-US" sz="3400" b="1">
                <a:solidFill>
                  <a:schemeClr val="lt2"/>
                </a:solidFill>
                <a:latin typeface="Arial"/>
                <a:ea typeface="Arial"/>
                <a:cs typeface="Arial"/>
                <a:sym typeface="Arial"/>
              </a:rPr>
              <a:t>Responsibilities:</a:t>
            </a:r>
            <a:r>
              <a:rPr lang="en-US" sz="2700">
                <a:solidFill>
                  <a:schemeClr val="lt2"/>
                </a:solidFill>
                <a:latin typeface="Arial"/>
                <a:ea typeface="Arial"/>
                <a:cs typeface="Arial"/>
                <a:sym typeface="Arial"/>
              </a:rPr>
              <a:t> </a:t>
            </a:r>
            <a:endParaRPr sz="2700">
              <a:solidFill>
                <a:schemeClr val="lt2"/>
              </a:solidFill>
              <a:latin typeface="Arial"/>
              <a:ea typeface="Arial"/>
              <a:cs typeface="Arial"/>
              <a:sym typeface="Arial"/>
            </a:endParaRPr>
          </a:p>
          <a:p>
            <a:pPr marL="457200" lvl="0" indent="-419100" algn="just" rtl="0">
              <a:lnSpc>
                <a:spcPct val="150000"/>
              </a:lnSpc>
              <a:spcBef>
                <a:spcPts val="1000"/>
              </a:spcBef>
              <a:spcAft>
                <a:spcPts val="0"/>
              </a:spcAft>
              <a:buSzPts val="3000"/>
              <a:buChar char="➔"/>
            </a:pPr>
            <a:r>
              <a:rPr lang="en-US" sz="3000">
                <a:latin typeface="Arial"/>
                <a:ea typeface="Arial"/>
                <a:cs typeface="Arial"/>
                <a:sym typeface="Arial"/>
              </a:rPr>
              <a:t>Developing C code for the </a:t>
            </a:r>
            <a:r>
              <a:rPr lang="en-US" sz="3000" b="1">
                <a:latin typeface="Arial"/>
                <a:ea typeface="Arial"/>
                <a:cs typeface="Arial"/>
                <a:sym typeface="Arial"/>
              </a:rPr>
              <a:t>flow sensor </a:t>
            </a:r>
            <a:r>
              <a:rPr lang="en-US" sz="3000">
                <a:latin typeface="Arial"/>
                <a:ea typeface="Arial"/>
                <a:cs typeface="Arial"/>
                <a:sym typeface="Arial"/>
              </a:rPr>
              <a:t>and </a:t>
            </a:r>
            <a:r>
              <a:rPr lang="en-US" sz="3000" b="1">
                <a:latin typeface="Arial"/>
                <a:ea typeface="Arial"/>
                <a:cs typeface="Arial"/>
                <a:sym typeface="Arial"/>
              </a:rPr>
              <a:t>the water pump</a:t>
            </a:r>
            <a:r>
              <a:rPr lang="en-US" sz="3000">
                <a:latin typeface="Arial"/>
                <a:ea typeface="Arial"/>
                <a:cs typeface="Arial"/>
                <a:sym typeface="Arial"/>
              </a:rPr>
              <a:t> </a:t>
            </a:r>
            <a:endParaRPr sz="3000">
              <a:latin typeface="Arial"/>
              <a:ea typeface="Arial"/>
              <a:cs typeface="Arial"/>
              <a:sym typeface="Arial"/>
            </a:endParaRPr>
          </a:p>
          <a:p>
            <a:pPr marL="457200" lvl="0" indent="-419100" algn="just" rtl="0">
              <a:lnSpc>
                <a:spcPct val="115000"/>
              </a:lnSpc>
              <a:spcBef>
                <a:spcPts val="0"/>
              </a:spcBef>
              <a:spcAft>
                <a:spcPts val="0"/>
              </a:spcAft>
              <a:buSzPts val="3000"/>
              <a:buChar char="➔"/>
            </a:pPr>
            <a:r>
              <a:rPr lang="en-US" sz="3000">
                <a:latin typeface="Arial"/>
                <a:ea typeface="Arial"/>
                <a:cs typeface="Arial"/>
                <a:sym typeface="Arial"/>
              </a:rPr>
              <a:t>Connecting flow sensors and the water pumps</a:t>
            </a:r>
            <a:endParaRPr sz="3000">
              <a:latin typeface="Arial"/>
              <a:ea typeface="Arial"/>
              <a:cs typeface="Arial"/>
              <a:sym typeface="Arial"/>
            </a:endParaRPr>
          </a:p>
          <a:p>
            <a:pPr marL="457200" lvl="0" indent="0" algn="just" rtl="0">
              <a:lnSpc>
                <a:spcPct val="115000"/>
              </a:lnSpc>
              <a:spcBef>
                <a:spcPts val="1000"/>
              </a:spcBef>
              <a:spcAft>
                <a:spcPts val="0"/>
              </a:spcAft>
              <a:buNone/>
            </a:pPr>
            <a:r>
              <a:rPr lang="en-US" sz="3000">
                <a:latin typeface="Arial"/>
                <a:ea typeface="Arial"/>
                <a:cs typeface="Arial"/>
                <a:sym typeface="Arial"/>
              </a:rPr>
              <a:t> to the Atmega32 microcontroller. </a:t>
            </a:r>
            <a:endParaRPr sz="2700">
              <a:solidFill>
                <a:schemeClr val="lt2"/>
              </a:solidFill>
              <a:latin typeface="Arial"/>
              <a:ea typeface="Arial"/>
              <a:cs typeface="Arial"/>
              <a:sym typeface="Arial"/>
            </a:endParaRPr>
          </a:p>
        </p:txBody>
      </p:sp>
      <p:sp>
        <p:nvSpPr>
          <p:cNvPr id="553" name="Google Shape;553;p49"/>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50"/>
          <p:cNvSpPr txBox="1">
            <a:spLocks noGrp="1"/>
          </p:cNvSpPr>
          <p:nvPr>
            <p:ph type="title"/>
          </p:nvPr>
        </p:nvSpPr>
        <p:spPr>
          <a:xfrm>
            <a:off x="881998" y="876288"/>
            <a:ext cx="4941600" cy="6108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US">
                <a:latin typeface="Arial"/>
                <a:ea typeface="Arial"/>
                <a:cs typeface="Arial"/>
                <a:sym typeface="Arial"/>
              </a:rPr>
              <a:t>Flow Sensor</a:t>
            </a:r>
            <a:endParaRPr>
              <a:latin typeface="Arial"/>
              <a:ea typeface="Arial"/>
              <a:cs typeface="Arial"/>
              <a:sym typeface="Arial"/>
            </a:endParaRPr>
          </a:p>
        </p:txBody>
      </p:sp>
      <p:sp>
        <p:nvSpPr>
          <p:cNvPr id="560" name="Google Shape;560;p50"/>
          <p:cNvSpPr txBox="1">
            <a:spLocks noGrp="1"/>
          </p:cNvSpPr>
          <p:nvPr>
            <p:ph type="body" idx="1"/>
          </p:nvPr>
        </p:nvSpPr>
        <p:spPr>
          <a:xfrm>
            <a:off x="789825" y="2289375"/>
            <a:ext cx="7096800" cy="2795100"/>
          </a:xfrm>
          <a:prstGeom prst="rect">
            <a:avLst/>
          </a:prstGeom>
        </p:spPr>
        <p:txBody>
          <a:bodyPr spcFirstLastPara="1" wrap="square" lIns="0" tIns="0" rIns="0" bIns="0" anchor="t" anchorCtr="0">
            <a:noAutofit/>
          </a:bodyPr>
          <a:lstStyle/>
          <a:p>
            <a:pPr marL="457200" lvl="0" indent="-406400" algn="l" rtl="0">
              <a:lnSpc>
                <a:spcPct val="150000"/>
              </a:lnSpc>
              <a:spcBef>
                <a:spcPts val="1200"/>
              </a:spcBef>
              <a:spcAft>
                <a:spcPts val="0"/>
              </a:spcAft>
              <a:buSzPts val="2800"/>
              <a:buChar char="●"/>
            </a:pPr>
            <a:r>
              <a:rPr lang="en-US" sz="2800">
                <a:latin typeface="Arial"/>
                <a:ea typeface="Arial"/>
                <a:cs typeface="Arial"/>
                <a:sym typeface="Arial"/>
              </a:rPr>
              <a:t>Min. Working Voltage: DC 4.5V</a:t>
            </a:r>
            <a:endParaRPr sz="2800">
              <a:latin typeface="Arial"/>
              <a:ea typeface="Arial"/>
              <a:cs typeface="Arial"/>
              <a:sym typeface="Arial"/>
            </a:endParaRPr>
          </a:p>
          <a:p>
            <a:pPr marL="457200" lvl="0" indent="-406400" algn="l" rtl="0">
              <a:lnSpc>
                <a:spcPct val="150000"/>
              </a:lnSpc>
              <a:spcBef>
                <a:spcPts val="0"/>
              </a:spcBef>
              <a:spcAft>
                <a:spcPts val="0"/>
              </a:spcAft>
              <a:buSzPts val="2800"/>
              <a:buChar char="●"/>
            </a:pPr>
            <a:r>
              <a:rPr lang="en-US" sz="2800">
                <a:latin typeface="Arial"/>
                <a:ea typeface="Arial"/>
                <a:cs typeface="Arial"/>
                <a:sym typeface="Arial"/>
              </a:rPr>
              <a:t>Max. Working Current: 15mA (DC 5V)</a:t>
            </a:r>
            <a:endParaRPr sz="2800">
              <a:latin typeface="Arial"/>
              <a:ea typeface="Arial"/>
              <a:cs typeface="Arial"/>
              <a:sym typeface="Arial"/>
            </a:endParaRPr>
          </a:p>
          <a:p>
            <a:pPr marL="457200" lvl="0" indent="-406400" algn="l" rtl="0">
              <a:lnSpc>
                <a:spcPct val="150000"/>
              </a:lnSpc>
              <a:spcBef>
                <a:spcPts val="0"/>
              </a:spcBef>
              <a:spcAft>
                <a:spcPts val="0"/>
              </a:spcAft>
              <a:buSzPts val="2800"/>
              <a:buChar char="●"/>
            </a:pPr>
            <a:r>
              <a:rPr lang="en-US" sz="2800">
                <a:latin typeface="Arial"/>
                <a:ea typeface="Arial"/>
                <a:cs typeface="Arial"/>
                <a:sym typeface="Arial"/>
              </a:rPr>
              <a:t>Working Voltage: DC 5V~24V</a:t>
            </a:r>
            <a:endParaRPr sz="2800">
              <a:latin typeface="Arial"/>
              <a:ea typeface="Arial"/>
              <a:cs typeface="Arial"/>
              <a:sym typeface="Arial"/>
            </a:endParaRPr>
          </a:p>
          <a:p>
            <a:pPr marL="457200" lvl="0" indent="-406400" algn="l" rtl="0">
              <a:lnSpc>
                <a:spcPct val="150000"/>
              </a:lnSpc>
              <a:spcBef>
                <a:spcPts val="0"/>
              </a:spcBef>
              <a:spcAft>
                <a:spcPts val="0"/>
              </a:spcAft>
              <a:buSzPts val="2800"/>
              <a:buChar char="●"/>
            </a:pPr>
            <a:r>
              <a:rPr lang="en-US" sz="2800">
                <a:latin typeface="Arial"/>
                <a:ea typeface="Arial"/>
                <a:cs typeface="Arial"/>
                <a:sym typeface="Arial"/>
              </a:rPr>
              <a:t>Water resistant 0.35MPa</a:t>
            </a:r>
            <a:endParaRPr sz="2800">
              <a:latin typeface="Arial"/>
              <a:ea typeface="Arial"/>
              <a:cs typeface="Arial"/>
              <a:sym typeface="Arial"/>
            </a:endParaRPr>
          </a:p>
          <a:p>
            <a:pPr marL="457200" lvl="0" indent="-406400" algn="l" rtl="0">
              <a:lnSpc>
                <a:spcPct val="150000"/>
              </a:lnSpc>
              <a:spcBef>
                <a:spcPts val="0"/>
              </a:spcBef>
              <a:spcAft>
                <a:spcPts val="0"/>
              </a:spcAft>
              <a:buSzPts val="2800"/>
              <a:buChar char="●"/>
            </a:pPr>
            <a:r>
              <a:rPr lang="en-US" sz="2800">
                <a:latin typeface="Arial"/>
                <a:ea typeface="Arial"/>
                <a:cs typeface="Arial"/>
                <a:sym typeface="Arial"/>
              </a:rPr>
              <a:t>Flow Rate Range: 1~ 5L/min</a:t>
            </a:r>
            <a:endParaRPr sz="2800">
              <a:latin typeface="Arial"/>
              <a:ea typeface="Arial"/>
              <a:cs typeface="Arial"/>
              <a:sym typeface="Arial"/>
            </a:endParaRPr>
          </a:p>
          <a:p>
            <a:pPr marL="0" lvl="0" indent="0" algn="l" rtl="0">
              <a:spcBef>
                <a:spcPts val="1000"/>
              </a:spcBef>
              <a:spcAft>
                <a:spcPts val="0"/>
              </a:spcAft>
              <a:buNone/>
            </a:pPr>
            <a:endParaRPr/>
          </a:p>
        </p:txBody>
      </p:sp>
      <p:sp>
        <p:nvSpPr>
          <p:cNvPr id="561" name="Google Shape;561;p50"/>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37</a:t>
            </a:fld>
            <a:endParaRPr/>
          </a:p>
        </p:txBody>
      </p:sp>
      <p:pic>
        <p:nvPicPr>
          <p:cNvPr id="562" name="Google Shape;562;p50"/>
          <p:cNvPicPr preferRelativeResize="0"/>
          <p:nvPr/>
        </p:nvPicPr>
        <p:blipFill>
          <a:blip r:embed="rId3">
            <a:alphaModFix/>
          </a:blip>
          <a:stretch>
            <a:fillRect/>
          </a:stretch>
        </p:blipFill>
        <p:spPr>
          <a:xfrm>
            <a:off x="7224025" y="1290700"/>
            <a:ext cx="4238074" cy="2290700"/>
          </a:xfrm>
          <a:prstGeom prst="rect">
            <a:avLst/>
          </a:prstGeom>
          <a:noFill/>
          <a:ln>
            <a:noFill/>
          </a:ln>
        </p:spPr>
      </p:pic>
      <p:pic>
        <p:nvPicPr>
          <p:cNvPr id="563" name="Google Shape;563;p50"/>
          <p:cNvPicPr preferRelativeResize="0"/>
          <p:nvPr/>
        </p:nvPicPr>
        <p:blipFill>
          <a:blip r:embed="rId4">
            <a:alphaModFix/>
          </a:blip>
          <a:stretch>
            <a:fillRect/>
          </a:stretch>
        </p:blipFill>
        <p:spPr>
          <a:xfrm>
            <a:off x="6096000" y="3803550"/>
            <a:ext cx="4075424" cy="22907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51"/>
          <p:cNvSpPr txBox="1">
            <a:spLocks noGrp="1"/>
          </p:cNvSpPr>
          <p:nvPr>
            <p:ph type="title"/>
          </p:nvPr>
        </p:nvSpPr>
        <p:spPr>
          <a:xfrm>
            <a:off x="964023" y="879063"/>
            <a:ext cx="4941600" cy="6108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US">
                <a:latin typeface="Arial"/>
                <a:ea typeface="Arial"/>
                <a:cs typeface="Arial"/>
                <a:sym typeface="Arial"/>
              </a:rPr>
              <a:t>Water Pump</a:t>
            </a:r>
            <a:endParaRPr>
              <a:latin typeface="Arial"/>
              <a:ea typeface="Arial"/>
              <a:cs typeface="Arial"/>
              <a:sym typeface="Arial"/>
            </a:endParaRPr>
          </a:p>
        </p:txBody>
      </p:sp>
      <p:sp>
        <p:nvSpPr>
          <p:cNvPr id="570" name="Google Shape;570;p51"/>
          <p:cNvSpPr txBox="1">
            <a:spLocks noGrp="1"/>
          </p:cNvSpPr>
          <p:nvPr>
            <p:ph type="body" idx="1"/>
          </p:nvPr>
        </p:nvSpPr>
        <p:spPr>
          <a:xfrm>
            <a:off x="952499" y="2289363"/>
            <a:ext cx="4572000" cy="2795100"/>
          </a:xfrm>
          <a:prstGeom prst="rect">
            <a:avLst/>
          </a:prstGeom>
        </p:spPr>
        <p:txBody>
          <a:bodyPr spcFirstLastPara="1" wrap="square" lIns="0" tIns="0" rIns="0" bIns="0" anchor="t" anchorCtr="0">
            <a:noAutofit/>
          </a:bodyPr>
          <a:lstStyle/>
          <a:p>
            <a:pPr marL="457200" lvl="0" indent="-406400" algn="l" rtl="0">
              <a:lnSpc>
                <a:spcPct val="150000"/>
              </a:lnSpc>
              <a:spcBef>
                <a:spcPts val="1200"/>
              </a:spcBef>
              <a:spcAft>
                <a:spcPts val="0"/>
              </a:spcAft>
              <a:buSzPts val="2800"/>
              <a:buChar char="●"/>
            </a:pPr>
            <a:r>
              <a:rPr lang="en-US" sz="2800">
                <a:latin typeface="Arial"/>
                <a:ea typeface="Arial"/>
                <a:cs typeface="Arial"/>
                <a:sym typeface="Arial"/>
              </a:rPr>
              <a:t>Input Voltage: 3.5-5V DC</a:t>
            </a:r>
            <a:endParaRPr sz="2800">
              <a:latin typeface="Arial"/>
              <a:ea typeface="Arial"/>
              <a:cs typeface="Arial"/>
              <a:sym typeface="Arial"/>
            </a:endParaRPr>
          </a:p>
          <a:p>
            <a:pPr marL="457200" lvl="0" indent="-406400" algn="l" rtl="0">
              <a:lnSpc>
                <a:spcPct val="150000"/>
              </a:lnSpc>
              <a:spcBef>
                <a:spcPts val="0"/>
              </a:spcBef>
              <a:spcAft>
                <a:spcPts val="0"/>
              </a:spcAft>
              <a:buSzPts val="2800"/>
              <a:buChar char="●"/>
            </a:pPr>
            <a:r>
              <a:rPr lang="en-US" sz="2800">
                <a:latin typeface="Arial"/>
                <a:ea typeface="Arial"/>
                <a:cs typeface="Arial"/>
                <a:sym typeface="Arial"/>
              </a:rPr>
              <a:t>Power: 1W</a:t>
            </a:r>
            <a:endParaRPr sz="2800">
              <a:latin typeface="Arial"/>
              <a:ea typeface="Arial"/>
              <a:cs typeface="Arial"/>
              <a:sym typeface="Arial"/>
            </a:endParaRPr>
          </a:p>
          <a:p>
            <a:pPr marL="457200" lvl="0" indent="-406400" algn="l" rtl="0">
              <a:lnSpc>
                <a:spcPct val="150000"/>
              </a:lnSpc>
              <a:spcBef>
                <a:spcPts val="0"/>
              </a:spcBef>
              <a:spcAft>
                <a:spcPts val="0"/>
              </a:spcAft>
              <a:buSzPts val="2800"/>
              <a:buChar char="●"/>
            </a:pPr>
            <a:r>
              <a:rPr lang="en-US" sz="2800">
                <a:latin typeface="Arial"/>
                <a:ea typeface="Arial"/>
                <a:cs typeface="Arial"/>
                <a:sym typeface="Arial"/>
              </a:rPr>
              <a:t>H.max.: 0.4-2.0M</a:t>
            </a:r>
            <a:endParaRPr sz="2800">
              <a:latin typeface="Arial"/>
              <a:ea typeface="Arial"/>
              <a:cs typeface="Arial"/>
              <a:sym typeface="Arial"/>
            </a:endParaRPr>
          </a:p>
          <a:p>
            <a:pPr marL="457200" lvl="0" indent="-406400" algn="l" rtl="0">
              <a:lnSpc>
                <a:spcPct val="150000"/>
              </a:lnSpc>
              <a:spcBef>
                <a:spcPts val="0"/>
              </a:spcBef>
              <a:spcAft>
                <a:spcPts val="0"/>
              </a:spcAft>
              <a:buSzPts val="2800"/>
              <a:buChar char="●"/>
            </a:pPr>
            <a:r>
              <a:rPr lang="en-US" sz="2800">
                <a:latin typeface="Arial"/>
                <a:ea typeface="Arial"/>
                <a:cs typeface="Arial"/>
                <a:sym typeface="Arial"/>
              </a:rPr>
              <a:t>Q.max.: 200L/H</a:t>
            </a:r>
            <a:endParaRPr sz="2800">
              <a:latin typeface="Arial"/>
              <a:ea typeface="Arial"/>
              <a:cs typeface="Arial"/>
              <a:sym typeface="Arial"/>
            </a:endParaRPr>
          </a:p>
          <a:p>
            <a:pPr marL="457200" lvl="0" indent="-406400" algn="l" rtl="0">
              <a:lnSpc>
                <a:spcPct val="150000"/>
              </a:lnSpc>
              <a:spcBef>
                <a:spcPts val="0"/>
              </a:spcBef>
              <a:spcAft>
                <a:spcPts val="0"/>
              </a:spcAft>
              <a:buSzPts val="2800"/>
              <a:buChar char="●"/>
            </a:pPr>
            <a:r>
              <a:rPr lang="en-US" sz="2800">
                <a:latin typeface="Arial"/>
                <a:ea typeface="Arial"/>
                <a:cs typeface="Arial"/>
                <a:sym typeface="Arial"/>
              </a:rPr>
              <a:t>Size: 38 * 34 * 27m</a:t>
            </a:r>
            <a:endParaRPr sz="2800">
              <a:latin typeface="Arial"/>
              <a:ea typeface="Arial"/>
              <a:cs typeface="Arial"/>
              <a:sym typeface="Arial"/>
            </a:endParaRPr>
          </a:p>
          <a:p>
            <a:pPr marL="0" lvl="0" indent="0" algn="l" rtl="0">
              <a:spcBef>
                <a:spcPts val="1000"/>
              </a:spcBef>
              <a:spcAft>
                <a:spcPts val="0"/>
              </a:spcAft>
              <a:buNone/>
            </a:pPr>
            <a:endParaRPr/>
          </a:p>
        </p:txBody>
      </p:sp>
      <p:sp>
        <p:nvSpPr>
          <p:cNvPr id="571" name="Google Shape;571;p51"/>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38</a:t>
            </a:fld>
            <a:endParaRPr/>
          </a:p>
        </p:txBody>
      </p:sp>
      <p:pic>
        <p:nvPicPr>
          <p:cNvPr id="572" name="Google Shape;572;p51"/>
          <p:cNvPicPr preferRelativeResize="0"/>
          <p:nvPr/>
        </p:nvPicPr>
        <p:blipFill>
          <a:blip r:embed="rId3">
            <a:alphaModFix/>
          </a:blip>
          <a:stretch>
            <a:fillRect/>
          </a:stretch>
        </p:blipFill>
        <p:spPr>
          <a:xfrm>
            <a:off x="6761700" y="2242125"/>
            <a:ext cx="4334400" cy="28896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Google Shape;579;p52"/>
          <p:cNvSpPr txBox="1">
            <a:spLocks noGrp="1"/>
          </p:cNvSpPr>
          <p:nvPr>
            <p:ph type="title"/>
          </p:nvPr>
        </p:nvSpPr>
        <p:spPr>
          <a:xfrm>
            <a:off x="971548" y="692988"/>
            <a:ext cx="4941600" cy="6108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US">
                <a:latin typeface="Arial"/>
                <a:ea typeface="Arial"/>
                <a:cs typeface="Arial"/>
                <a:sym typeface="Arial"/>
              </a:rPr>
              <a:t>Circuit Diagram</a:t>
            </a:r>
            <a:endParaRPr>
              <a:latin typeface="Arial"/>
              <a:ea typeface="Arial"/>
              <a:cs typeface="Arial"/>
              <a:sym typeface="Arial"/>
            </a:endParaRPr>
          </a:p>
        </p:txBody>
      </p:sp>
      <p:sp>
        <p:nvSpPr>
          <p:cNvPr id="580" name="Google Shape;580;p52"/>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39</a:t>
            </a:fld>
            <a:endParaRPr/>
          </a:p>
        </p:txBody>
      </p:sp>
      <p:pic>
        <p:nvPicPr>
          <p:cNvPr id="581" name="Google Shape;581;p52"/>
          <p:cNvPicPr preferRelativeResize="0"/>
          <p:nvPr/>
        </p:nvPicPr>
        <p:blipFill>
          <a:blip r:embed="rId3">
            <a:alphaModFix/>
          </a:blip>
          <a:stretch>
            <a:fillRect/>
          </a:stretch>
        </p:blipFill>
        <p:spPr>
          <a:xfrm>
            <a:off x="1733775" y="1489875"/>
            <a:ext cx="8591750" cy="4842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18"/>
          <p:cNvPicPr preferRelativeResize="0"/>
          <p:nvPr/>
        </p:nvPicPr>
        <p:blipFill rotWithShape="1">
          <a:blip r:embed="rId3">
            <a:alphaModFix/>
          </a:blip>
          <a:srcRect/>
          <a:stretch/>
        </p:blipFill>
        <p:spPr>
          <a:xfrm>
            <a:off x="1642943" y="4238624"/>
            <a:ext cx="2038350" cy="2238375"/>
          </a:xfrm>
          <a:prstGeom prst="rect">
            <a:avLst/>
          </a:prstGeom>
          <a:noFill/>
          <a:ln>
            <a:noFill/>
          </a:ln>
        </p:spPr>
      </p:pic>
      <p:pic>
        <p:nvPicPr>
          <p:cNvPr id="239" name="Google Shape;239;p18"/>
          <p:cNvPicPr preferRelativeResize="0"/>
          <p:nvPr/>
        </p:nvPicPr>
        <p:blipFill rotWithShape="1">
          <a:blip r:embed="rId4">
            <a:alphaModFix/>
          </a:blip>
          <a:srcRect b="8670"/>
          <a:stretch/>
        </p:blipFill>
        <p:spPr>
          <a:xfrm>
            <a:off x="3352789" y="1895697"/>
            <a:ext cx="3235865" cy="2118897"/>
          </a:xfrm>
          <a:prstGeom prst="rect">
            <a:avLst/>
          </a:prstGeom>
          <a:noFill/>
          <a:ln>
            <a:noFill/>
          </a:ln>
        </p:spPr>
      </p:pic>
      <p:pic>
        <p:nvPicPr>
          <p:cNvPr id="240" name="Google Shape;240;p18"/>
          <p:cNvPicPr preferRelativeResize="0"/>
          <p:nvPr/>
        </p:nvPicPr>
        <p:blipFill rotWithShape="1">
          <a:blip r:embed="rId5">
            <a:alphaModFix/>
          </a:blip>
          <a:srcRect/>
          <a:stretch/>
        </p:blipFill>
        <p:spPr>
          <a:xfrm>
            <a:off x="5267317" y="4589150"/>
            <a:ext cx="2619375" cy="1743075"/>
          </a:xfrm>
          <a:prstGeom prst="rect">
            <a:avLst/>
          </a:prstGeom>
          <a:noFill/>
          <a:ln>
            <a:noFill/>
          </a:ln>
        </p:spPr>
      </p:pic>
      <p:pic>
        <p:nvPicPr>
          <p:cNvPr id="241" name="Google Shape;241;p18"/>
          <p:cNvPicPr preferRelativeResize="0"/>
          <p:nvPr/>
        </p:nvPicPr>
        <p:blipFill rotWithShape="1">
          <a:blip r:embed="rId6">
            <a:alphaModFix/>
          </a:blip>
          <a:srcRect b="10470"/>
          <a:stretch/>
        </p:blipFill>
        <p:spPr>
          <a:xfrm>
            <a:off x="8724556" y="3378629"/>
            <a:ext cx="2038350" cy="2953600"/>
          </a:xfrm>
          <a:prstGeom prst="rect">
            <a:avLst/>
          </a:prstGeom>
          <a:noFill/>
          <a:ln>
            <a:noFill/>
          </a:ln>
        </p:spPr>
      </p:pic>
      <p:sp>
        <p:nvSpPr>
          <p:cNvPr id="242" name="Google Shape;242;p18"/>
          <p:cNvSpPr/>
          <p:nvPr/>
        </p:nvSpPr>
        <p:spPr>
          <a:xfrm>
            <a:off x="816600" y="1122675"/>
            <a:ext cx="1473600" cy="8286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43" name="Google Shape;243;p18"/>
          <p:cNvSpPr txBox="1">
            <a:spLocks noGrp="1"/>
          </p:cNvSpPr>
          <p:nvPr>
            <p:ph type="title"/>
          </p:nvPr>
        </p:nvSpPr>
        <p:spPr>
          <a:xfrm>
            <a:off x="547777" y="907600"/>
            <a:ext cx="6230400" cy="6108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4400"/>
              <a:buFont typeface="Franklin Gothic"/>
              <a:buNone/>
            </a:pPr>
            <a:r>
              <a:rPr lang="en-US" sz="4400" b="1">
                <a:latin typeface="Arial"/>
                <a:ea typeface="Arial"/>
                <a:cs typeface="Arial"/>
                <a:sym typeface="Arial"/>
              </a:rPr>
              <a:t>Manual Processing</a:t>
            </a:r>
            <a:endParaRPr b="1">
              <a:latin typeface="Arial"/>
              <a:ea typeface="Arial"/>
              <a:cs typeface="Arial"/>
              <a:sym typeface="Arial"/>
            </a:endParaRPr>
          </a:p>
        </p:txBody>
      </p:sp>
      <p:sp>
        <p:nvSpPr>
          <p:cNvPr id="244" name="Google Shape;244;p18"/>
          <p:cNvSpPr txBox="1">
            <a:spLocks noGrp="1"/>
          </p:cNvSpPr>
          <p:nvPr>
            <p:ph type="sldNum" idx="4294967295"/>
          </p:nvPr>
        </p:nvSpPr>
        <p:spPr>
          <a:xfrm>
            <a:off x="971550" y="6332220"/>
            <a:ext cx="523200" cy="247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US"/>
              <a:t>4</a:t>
            </a:fld>
            <a:endParaRP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3"/>
                                        </p:tgtEl>
                                        <p:attrNameLst>
                                          <p:attrName>style.visibility</p:attrName>
                                        </p:attrNameLst>
                                      </p:cBhvr>
                                      <p:to>
                                        <p:strVal val="visible"/>
                                      </p:to>
                                    </p:set>
                                    <p:animEffect transition="in" filter="fade">
                                      <p:cBhvr>
                                        <p:cTn id="7" dur="200"/>
                                        <p:tgtEl>
                                          <p:spTgt spid="243"/>
                                        </p:tgtEl>
                                      </p:cBhvr>
                                    </p:animEffect>
                                  </p:childTnLst>
                                </p:cTn>
                              </p:par>
                            </p:childTnLst>
                          </p:cTn>
                        </p:par>
                        <p:par>
                          <p:cTn id="8" fill="hold">
                            <p:stCondLst>
                              <p:cond delay="200"/>
                            </p:stCondLst>
                            <p:childTnLst>
                              <p:par>
                                <p:cTn id="9" presetID="10" presetClass="entr" presetSubtype="0" fill="hold" nodeType="afterEffect">
                                  <p:stCondLst>
                                    <p:cond delay="0"/>
                                  </p:stCondLst>
                                  <p:childTnLst>
                                    <p:set>
                                      <p:cBhvr>
                                        <p:cTn id="10" dur="1" fill="hold">
                                          <p:stCondLst>
                                            <p:cond delay="0"/>
                                          </p:stCondLst>
                                        </p:cTn>
                                        <p:tgtEl>
                                          <p:spTgt spid="238"/>
                                        </p:tgtEl>
                                        <p:attrNameLst>
                                          <p:attrName>style.visibility</p:attrName>
                                        </p:attrNameLst>
                                      </p:cBhvr>
                                      <p:to>
                                        <p:strVal val="visible"/>
                                      </p:to>
                                    </p:set>
                                    <p:animEffect transition="in" filter="fade">
                                      <p:cBhvr>
                                        <p:cTn id="11" dur="1000"/>
                                        <p:tgtEl>
                                          <p:spTgt spid="238"/>
                                        </p:tgtEl>
                                      </p:cBhvr>
                                    </p:animEffect>
                                  </p:childTnLst>
                                </p:cTn>
                              </p:par>
                              <p:par>
                                <p:cTn id="12" presetID="10" presetClass="entr" presetSubtype="0" fill="hold" nodeType="withEffect">
                                  <p:stCondLst>
                                    <p:cond delay="0"/>
                                  </p:stCondLst>
                                  <p:childTnLst>
                                    <p:set>
                                      <p:cBhvr>
                                        <p:cTn id="13" dur="1" fill="hold">
                                          <p:stCondLst>
                                            <p:cond delay="0"/>
                                          </p:stCondLst>
                                        </p:cTn>
                                        <p:tgtEl>
                                          <p:spTgt spid="239"/>
                                        </p:tgtEl>
                                        <p:attrNameLst>
                                          <p:attrName>style.visibility</p:attrName>
                                        </p:attrNameLst>
                                      </p:cBhvr>
                                      <p:to>
                                        <p:strVal val="visible"/>
                                      </p:to>
                                    </p:set>
                                    <p:animEffect transition="in" filter="fade">
                                      <p:cBhvr>
                                        <p:cTn id="14" dur="1000"/>
                                        <p:tgtEl>
                                          <p:spTgt spid="239"/>
                                        </p:tgtEl>
                                      </p:cBhvr>
                                    </p:animEffect>
                                  </p:childTnLst>
                                </p:cTn>
                              </p:par>
                              <p:par>
                                <p:cTn id="15" presetID="10" presetClass="entr" presetSubtype="0" fill="hold" nodeType="withEffect">
                                  <p:stCondLst>
                                    <p:cond delay="0"/>
                                  </p:stCondLst>
                                  <p:childTnLst>
                                    <p:set>
                                      <p:cBhvr>
                                        <p:cTn id="16" dur="1" fill="hold">
                                          <p:stCondLst>
                                            <p:cond delay="0"/>
                                          </p:stCondLst>
                                        </p:cTn>
                                        <p:tgtEl>
                                          <p:spTgt spid="240"/>
                                        </p:tgtEl>
                                        <p:attrNameLst>
                                          <p:attrName>style.visibility</p:attrName>
                                        </p:attrNameLst>
                                      </p:cBhvr>
                                      <p:to>
                                        <p:strVal val="visible"/>
                                      </p:to>
                                    </p:set>
                                    <p:animEffect transition="in" filter="fade">
                                      <p:cBhvr>
                                        <p:cTn id="17" dur="1000"/>
                                        <p:tgtEl>
                                          <p:spTgt spid="240"/>
                                        </p:tgtEl>
                                      </p:cBhvr>
                                    </p:animEffect>
                                  </p:childTnLst>
                                </p:cTn>
                              </p:par>
                              <p:par>
                                <p:cTn id="18" presetID="10" presetClass="entr" presetSubtype="0" fill="hold" nodeType="withEffect">
                                  <p:stCondLst>
                                    <p:cond delay="0"/>
                                  </p:stCondLst>
                                  <p:childTnLst>
                                    <p:set>
                                      <p:cBhvr>
                                        <p:cTn id="19" dur="1" fill="hold">
                                          <p:stCondLst>
                                            <p:cond delay="0"/>
                                          </p:stCondLst>
                                        </p:cTn>
                                        <p:tgtEl>
                                          <p:spTgt spid="241"/>
                                        </p:tgtEl>
                                        <p:attrNameLst>
                                          <p:attrName>style.visibility</p:attrName>
                                        </p:attrNameLst>
                                      </p:cBhvr>
                                      <p:to>
                                        <p:strVal val="visible"/>
                                      </p:to>
                                    </p:set>
                                    <p:animEffect transition="in" filter="fade">
                                      <p:cBhvr>
                                        <p:cTn id="20" dur="1000"/>
                                        <p:tgtEl>
                                          <p:spTgt spid="2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53"/>
          <p:cNvSpPr>
            <a:spLocks noGrp="1"/>
          </p:cNvSpPr>
          <p:nvPr>
            <p:ph type="chart" idx="2"/>
          </p:nvPr>
        </p:nvSpPr>
        <p:spPr>
          <a:xfrm>
            <a:off x="952500" y="1939108"/>
            <a:ext cx="10352700" cy="41106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sp>
        <p:nvSpPr>
          <p:cNvPr id="588" name="Google Shape;588;p53"/>
          <p:cNvSpPr txBox="1">
            <a:spLocks noGrp="1"/>
          </p:cNvSpPr>
          <p:nvPr>
            <p:ph type="title"/>
          </p:nvPr>
        </p:nvSpPr>
        <p:spPr>
          <a:xfrm>
            <a:off x="971548" y="679688"/>
            <a:ext cx="4941600" cy="6108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US">
                <a:latin typeface="Arial"/>
                <a:ea typeface="Arial"/>
                <a:cs typeface="Arial"/>
                <a:sym typeface="Arial"/>
              </a:rPr>
              <a:t>Code</a:t>
            </a:r>
            <a:endParaRPr>
              <a:latin typeface="Arial"/>
              <a:ea typeface="Arial"/>
              <a:cs typeface="Arial"/>
              <a:sym typeface="Arial"/>
            </a:endParaRPr>
          </a:p>
        </p:txBody>
      </p:sp>
      <p:sp>
        <p:nvSpPr>
          <p:cNvPr id="589" name="Google Shape;589;p53"/>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40</a:t>
            </a:fld>
            <a:endParaRPr/>
          </a:p>
        </p:txBody>
      </p:sp>
      <p:pic>
        <p:nvPicPr>
          <p:cNvPr id="590" name="Google Shape;590;p53"/>
          <p:cNvPicPr preferRelativeResize="0"/>
          <p:nvPr/>
        </p:nvPicPr>
        <p:blipFill>
          <a:blip r:embed="rId3">
            <a:alphaModFix/>
          </a:blip>
          <a:stretch>
            <a:fillRect/>
          </a:stretch>
        </p:blipFill>
        <p:spPr>
          <a:xfrm>
            <a:off x="1016275" y="1489875"/>
            <a:ext cx="5238475" cy="4559825"/>
          </a:xfrm>
          <a:prstGeom prst="rect">
            <a:avLst/>
          </a:prstGeom>
          <a:noFill/>
          <a:ln>
            <a:noFill/>
          </a:ln>
        </p:spPr>
      </p:pic>
      <p:pic>
        <p:nvPicPr>
          <p:cNvPr id="591" name="Google Shape;591;p53"/>
          <p:cNvPicPr preferRelativeResize="0"/>
          <p:nvPr/>
        </p:nvPicPr>
        <p:blipFill>
          <a:blip r:embed="rId4">
            <a:alphaModFix/>
          </a:blip>
          <a:stretch>
            <a:fillRect/>
          </a:stretch>
        </p:blipFill>
        <p:spPr>
          <a:xfrm>
            <a:off x="6254750" y="1489875"/>
            <a:ext cx="5149575" cy="45598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54"/>
          <p:cNvSpPr>
            <a:spLocks noGrp="1"/>
          </p:cNvSpPr>
          <p:nvPr>
            <p:ph type="chart" idx="2"/>
          </p:nvPr>
        </p:nvSpPr>
        <p:spPr>
          <a:xfrm>
            <a:off x="952500" y="1939108"/>
            <a:ext cx="10352700" cy="41106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sp>
        <p:nvSpPr>
          <p:cNvPr id="598" name="Google Shape;598;p54"/>
          <p:cNvSpPr txBox="1">
            <a:spLocks noGrp="1"/>
          </p:cNvSpPr>
          <p:nvPr>
            <p:ph type="title"/>
          </p:nvPr>
        </p:nvSpPr>
        <p:spPr>
          <a:xfrm>
            <a:off x="964023" y="879063"/>
            <a:ext cx="4941600" cy="6108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endParaRPr/>
          </a:p>
        </p:txBody>
      </p:sp>
      <p:sp>
        <p:nvSpPr>
          <p:cNvPr id="599" name="Google Shape;599;p54"/>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41</a:t>
            </a:fld>
            <a:endParaRPr/>
          </a:p>
        </p:txBody>
      </p:sp>
      <p:pic>
        <p:nvPicPr>
          <p:cNvPr id="600" name="Google Shape;600;p54"/>
          <p:cNvPicPr preferRelativeResize="0"/>
          <p:nvPr/>
        </p:nvPicPr>
        <p:blipFill>
          <a:blip r:embed="rId3">
            <a:alphaModFix/>
          </a:blip>
          <a:stretch>
            <a:fillRect/>
          </a:stretch>
        </p:blipFill>
        <p:spPr>
          <a:xfrm>
            <a:off x="971550" y="879075"/>
            <a:ext cx="5283199" cy="5170625"/>
          </a:xfrm>
          <a:prstGeom prst="rect">
            <a:avLst/>
          </a:prstGeom>
          <a:noFill/>
          <a:ln>
            <a:noFill/>
          </a:ln>
        </p:spPr>
      </p:pic>
      <p:pic>
        <p:nvPicPr>
          <p:cNvPr id="601" name="Google Shape;601;p54"/>
          <p:cNvPicPr preferRelativeResize="0"/>
          <p:nvPr/>
        </p:nvPicPr>
        <p:blipFill>
          <a:blip r:embed="rId4">
            <a:alphaModFix/>
          </a:blip>
          <a:stretch>
            <a:fillRect/>
          </a:stretch>
        </p:blipFill>
        <p:spPr>
          <a:xfrm>
            <a:off x="6511250" y="879075"/>
            <a:ext cx="5114975" cy="51706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55"/>
          <p:cNvSpPr>
            <a:spLocks noGrp="1"/>
          </p:cNvSpPr>
          <p:nvPr>
            <p:ph type="chart" idx="2"/>
          </p:nvPr>
        </p:nvSpPr>
        <p:spPr>
          <a:xfrm>
            <a:off x="952500" y="1939108"/>
            <a:ext cx="10352700" cy="41106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sp>
        <p:nvSpPr>
          <p:cNvPr id="609" name="Google Shape;609;p55"/>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42</a:t>
            </a:fld>
            <a:endParaRPr/>
          </a:p>
        </p:txBody>
      </p:sp>
      <p:pic>
        <p:nvPicPr>
          <p:cNvPr id="610" name="Google Shape;610;p55"/>
          <p:cNvPicPr preferRelativeResize="0"/>
          <p:nvPr/>
        </p:nvPicPr>
        <p:blipFill>
          <a:blip r:embed="rId3">
            <a:alphaModFix/>
          </a:blip>
          <a:stretch>
            <a:fillRect/>
          </a:stretch>
        </p:blipFill>
        <p:spPr>
          <a:xfrm>
            <a:off x="964025" y="963200"/>
            <a:ext cx="5431650" cy="5086500"/>
          </a:xfrm>
          <a:prstGeom prst="rect">
            <a:avLst/>
          </a:prstGeom>
          <a:noFill/>
          <a:ln>
            <a:noFill/>
          </a:ln>
        </p:spPr>
      </p:pic>
      <p:pic>
        <p:nvPicPr>
          <p:cNvPr id="611" name="Google Shape;611;p55"/>
          <p:cNvPicPr preferRelativeResize="0"/>
          <p:nvPr/>
        </p:nvPicPr>
        <p:blipFill>
          <a:blip r:embed="rId4">
            <a:alphaModFix/>
          </a:blip>
          <a:stretch>
            <a:fillRect/>
          </a:stretch>
        </p:blipFill>
        <p:spPr>
          <a:xfrm>
            <a:off x="6395675" y="963200"/>
            <a:ext cx="5027899" cy="5086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56"/>
          <p:cNvSpPr>
            <a:spLocks noGrp="1"/>
          </p:cNvSpPr>
          <p:nvPr>
            <p:ph type="chart" idx="2"/>
          </p:nvPr>
        </p:nvSpPr>
        <p:spPr>
          <a:xfrm>
            <a:off x="952500" y="1939100"/>
            <a:ext cx="10352700" cy="4393200"/>
          </a:xfrm>
          <a:prstGeom prst="rect">
            <a:avLst/>
          </a:prstGeom>
        </p:spPr>
        <p:txBody>
          <a:bodyPr spcFirstLastPara="1" wrap="square" lIns="91425" tIns="45700" rIns="91425" bIns="45700" anchor="t" anchorCtr="0">
            <a:noAutofit/>
          </a:bodyPr>
          <a:lstStyle/>
          <a:p>
            <a:pPr marL="0" lvl="0" indent="0" algn="l" rtl="0">
              <a:lnSpc>
                <a:spcPct val="100000"/>
              </a:lnSpc>
              <a:spcBef>
                <a:spcPts val="1200"/>
              </a:spcBef>
              <a:spcAft>
                <a:spcPts val="0"/>
              </a:spcAft>
              <a:buNone/>
            </a:pPr>
            <a:r>
              <a:rPr lang="en-US" sz="3100">
                <a:solidFill>
                  <a:schemeClr val="dk1"/>
                </a:solidFill>
                <a:latin typeface="Arial"/>
                <a:ea typeface="Arial"/>
                <a:cs typeface="Arial"/>
                <a:sym typeface="Arial"/>
              </a:rPr>
              <a:t>Flow Sensor:</a:t>
            </a:r>
            <a:endParaRPr sz="3100">
              <a:solidFill>
                <a:schemeClr val="dk1"/>
              </a:solidFill>
              <a:latin typeface="Arial"/>
              <a:ea typeface="Arial"/>
              <a:cs typeface="Arial"/>
              <a:sym typeface="Arial"/>
            </a:endParaRPr>
          </a:p>
          <a:p>
            <a:pPr marL="0" lvl="0" indent="0" algn="l" rtl="0">
              <a:lnSpc>
                <a:spcPct val="100000"/>
              </a:lnSpc>
              <a:spcBef>
                <a:spcPts val="1200"/>
              </a:spcBef>
              <a:spcAft>
                <a:spcPts val="0"/>
              </a:spcAft>
              <a:buNone/>
            </a:pPr>
            <a:r>
              <a:rPr lang="en-US" u="sng">
                <a:solidFill>
                  <a:schemeClr val="hlink"/>
                </a:solidFill>
                <a:latin typeface="Arial"/>
                <a:ea typeface="Arial"/>
                <a:cs typeface="Arial"/>
                <a:sym typeface="Arial"/>
                <a:hlinkClick r:id="rId3"/>
              </a:rPr>
              <a:t>https://www.epitran.it/ebayDrive/datasheet/YF-S401.pdf</a:t>
            </a:r>
            <a:endParaRPr>
              <a:solidFill>
                <a:schemeClr val="dk1"/>
              </a:solidFill>
              <a:latin typeface="Arial"/>
              <a:ea typeface="Arial"/>
              <a:cs typeface="Arial"/>
              <a:sym typeface="Arial"/>
            </a:endParaRPr>
          </a:p>
          <a:p>
            <a:pPr marL="0" lvl="0" indent="0" algn="l" rtl="0">
              <a:lnSpc>
                <a:spcPct val="100000"/>
              </a:lnSpc>
              <a:spcBef>
                <a:spcPts val="1200"/>
              </a:spcBef>
              <a:spcAft>
                <a:spcPts val="0"/>
              </a:spcAft>
              <a:buNone/>
            </a:pPr>
            <a:endParaRPr sz="3100">
              <a:solidFill>
                <a:schemeClr val="dk1"/>
              </a:solidFill>
              <a:latin typeface="Arial"/>
              <a:ea typeface="Arial"/>
              <a:cs typeface="Arial"/>
              <a:sym typeface="Arial"/>
            </a:endParaRPr>
          </a:p>
          <a:p>
            <a:pPr marL="0" lvl="0" indent="0" algn="l" rtl="0">
              <a:lnSpc>
                <a:spcPct val="115000"/>
              </a:lnSpc>
              <a:spcBef>
                <a:spcPts val="1200"/>
              </a:spcBef>
              <a:spcAft>
                <a:spcPts val="0"/>
              </a:spcAft>
              <a:buNone/>
            </a:pPr>
            <a:r>
              <a:rPr lang="en-US" sz="3100">
                <a:solidFill>
                  <a:schemeClr val="dk1"/>
                </a:solidFill>
                <a:latin typeface="Arial"/>
                <a:ea typeface="Arial"/>
                <a:cs typeface="Arial"/>
                <a:sym typeface="Arial"/>
              </a:rPr>
              <a:t>Water Pump:</a:t>
            </a:r>
            <a:endParaRPr sz="3100">
              <a:solidFill>
                <a:schemeClr val="dk1"/>
              </a:solidFill>
              <a:latin typeface="Arial"/>
              <a:ea typeface="Arial"/>
              <a:cs typeface="Arial"/>
              <a:sym typeface="Arial"/>
            </a:endParaRPr>
          </a:p>
          <a:p>
            <a:pPr marL="0" lvl="0" indent="0" algn="l" rtl="0">
              <a:lnSpc>
                <a:spcPct val="115000"/>
              </a:lnSpc>
              <a:spcBef>
                <a:spcPts val="1200"/>
              </a:spcBef>
              <a:spcAft>
                <a:spcPts val="0"/>
              </a:spcAft>
              <a:buNone/>
            </a:pPr>
            <a:r>
              <a:rPr lang="en-US" u="sng">
                <a:solidFill>
                  <a:schemeClr val="hlink"/>
                </a:solidFill>
                <a:latin typeface="Arial"/>
                <a:ea typeface="Arial"/>
                <a:cs typeface="Arial"/>
                <a:sym typeface="Arial"/>
                <a:hlinkClick r:id="rId4"/>
              </a:rPr>
              <a:t>http://www.brainzstore.com/admin/productimages/5V%20Mini%20Water%20Pump/water%20pump%20mini%205v.pdf</a:t>
            </a:r>
            <a:endParaRPr>
              <a:solidFill>
                <a:schemeClr val="dk1"/>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endParaRPr sz="31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US" sz="2000" i="1">
                <a:latin typeface="Times New Roman"/>
                <a:ea typeface="Times New Roman"/>
                <a:cs typeface="Times New Roman"/>
                <a:sym typeface="Times New Roman"/>
              </a:rPr>
              <a:t>water pump mini 5v datasheet.pdf</a:t>
            </a:r>
            <a:endParaRPr sz="3200"/>
          </a:p>
          <a:p>
            <a:pPr marL="0" lvl="0" indent="0" algn="l" rtl="0">
              <a:spcBef>
                <a:spcPts val="1200"/>
              </a:spcBef>
              <a:spcAft>
                <a:spcPts val="0"/>
              </a:spcAft>
              <a:buNone/>
            </a:pPr>
            <a:endParaRPr>
              <a:latin typeface="Arial"/>
              <a:ea typeface="Arial"/>
              <a:cs typeface="Arial"/>
              <a:sym typeface="Arial"/>
            </a:endParaRPr>
          </a:p>
        </p:txBody>
      </p:sp>
      <p:sp>
        <p:nvSpPr>
          <p:cNvPr id="618" name="Google Shape;618;p56"/>
          <p:cNvSpPr txBox="1">
            <a:spLocks noGrp="1"/>
          </p:cNvSpPr>
          <p:nvPr>
            <p:ph type="title"/>
          </p:nvPr>
        </p:nvSpPr>
        <p:spPr>
          <a:xfrm>
            <a:off x="964023" y="879063"/>
            <a:ext cx="4941600" cy="6108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US">
                <a:latin typeface="Arial"/>
                <a:ea typeface="Arial"/>
                <a:cs typeface="Arial"/>
                <a:sym typeface="Arial"/>
              </a:rPr>
              <a:t>Data Sheet Links</a:t>
            </a:r>
            <a:endParaRPr>
              <a:latin typeface="Arial"/>
              <a:ea typeface="Arial"/>
              <a:cs typeface="Arial"/>
              <a:sym typeface="Arial"/>
            </a:endParaRPr>
          </a:p>
        </p:txBody>
      </p:sp>
      <p:sp>
        <p:nvSpPr>
          <p:cNvPr id="619" name="Google Shape;619;p56"/>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57"/>
          <p:cNvSpPr txBox="1">
            <a:spLocks noGrp="1"/>
          </p:cNvSpPr>
          <p:nvPr>
            <p:ph type="title"/>
          </p:nvPr>
        </p:nvSpPr>
        <p:spPr>
          <a:xfrm>
            <a:off x="964025" y="879075"/>
            <a:ext cx="10847100" cy="610800"/>
          </a:xfrm>
          <a:prstGeom prst="rect">
            <a:avLst/>
          </a:prstGeom>
        </p:spPr>
        <p:txBody>
          <a:bodyPr spcFirstLastPara="1" wrap="square" lIns="0" tIns="0" rIns="0" bIns="0" anchor="b" anchorCtr="0">
            <a:noAutofit/>
          </a:bodyPr>
          <a:lstStyle/>
          <a:p>
            <a:pPr marL="0" lvl="0" indent="0" algn="l" rtl="0">
              <a:spcBef>
                <a:spcPts val="0"/>
              </a:spcBef>
              <a:spcAft>
                <a:spcPts val="0"/>
              </a:spcAft>
              <a:buSzPts val="990"/>
              <a:buNone/>
            </a:pPr>
            <a:r>
              <a:rPr lang="en-US" sz="4460">
                <a:latin typeface="Arial"/>
                <a:ea typeface="Arial"/>
                <a:cs typeface="Arial"/>
                <a:sym typeface="Arial"/>
              </a:rPr>
              <a:t>Member 3: Sudusinghe N.E (204208F)</a:t>
            </a:r>
            <a:endParaRPr sz="4460">
              <a:latin typeface="Arial"/>
              <a:ea typeface="Arial"/>
              <a:cs typeface="Arial"/>
              <a:sym typeface="Arial"/>
            </a:endParaRPr>
          </a:p>
        </p:txBody>
      </p:sp>
      <p:sp>
        <p:nvSpPr>
          <p:cNvPr id="626" name="Google Shape;626;p57"/>
          <p:cNvSpPr txBox="1">
            <a:spLocks noGrp="1"/>
          </p:cNvSpPr>
          <p:nvPr>
            <p:ph type="body" idx="1"/>
          </p:nvPr>
        </p:nvSpPr>
        <p:spPr>
          <a:xfrm>
            <a:off x="1097325" y="2286000"/>
            <a:ext cx="10312500" cy="2795100"/>
          </a:xfrm>
          <a:prstGeom prst="rect">
            <a:avLst/>
          </a:prstGeom>
          <a:solidFill>
            <a:schemeClr val="lt1"/>
          </a:solidFill>
        </p:spPr>
        <p:txBody>
          <a:bodyPr spcFirstLastPara="1" wrap="square" lIns="0" tIns="0" rIns="0" bIns="0" anchor="t" anchorCtr="0">
            <a:noAutofit/>
          </a:bodyPr>
          <a:lstStyle/>
          <a:p>
            <a:pPr marL="0" lvl="0" indent="0" algn="l" rtl="0">
              <a:lnSpc>
                <a:spcPct val="115000"/>
              </a:lnSpc>
              <a:spcBef>
                <a:spcPts val="1000"/>
              </a:spcBef>
              <a:spcAft>
                <a:spcPts val="0"/>
              </a:spcAft>
              <a:buNone/>
            </a:pPr>
            <a:r>
              <a:rPr lang="en-US" sz="3400" b="1">
                <a:solidFill>
                  <a:schemeClr val="lt2"/>
                </a:solidFill>
                <a:latin typeface="Arial"/>
                <a:ea typeface="Arial"/>
                <a:cs typeface="Arial"/>
                <a:sym typeface="Arial"/>
              </a:rPr>
              <a:t>Responsibilities:</a:t>
            </a:r>
            <a:r>
              <a:rPr lang="en-US" sz="2700">
                <a:solidFill>
                  <a:schemeClr val="lt2"/>
                </a:solidFill>
                <a:latin typeface="Arial"/>
                <a:ea typeface="Arial"/>
                <a:cs typeface="Arial"/>
                <a:sym typeface="Arial"/>
              </a:rPr>
              <a:t> </a:t>
            </a:r>
            <a:endParaRPr sz="2700">
              <a:solidFill>
                <a:schemeClr val="lt2"/>
              </a:solidFill>
              <a:latin typeface="Arial"/>
              <a:ea typeface="Arial"/>
              <a:cs typeface="Arial"/>
              <a:sym typeface="Arial"/>
            </a:endParaRPr>
          </a:p>
          <a:p>
            <a:pPr marL="457200" lvl="0" indent="-419100" algn="just" rtl="0">
              <a:lnSpc>
                <a:spcPct val="150000"/>
              </a:lnSpc>
              <a:spcBef>
                <a:spcPts val="1000"/>
              </a:spcBef>
              <a:spcAft>
                <a:spcPts val="0"/>
              </a:spcAft>
              <a:buSzPts val="3000"/>
              <a:buChar char="➔"/>
            </a:pPr>
            <a:r>
              <a:rPr lang="en-US" sz="3000">
                <a:latin typeface="Arial"/>
                <a:ea typeface="Arial"/>
                <a:cs typeface="Arial"/>
                <a:sym typeface="Arial"/>
              </a:rPr>
              <a:t>Developing C code for the </a:t>
            </a:r>
            <a:r>
              <a:rPr lang="en-US" sz="3000" b="1">
                <a:latin typeface="Arial"/>
                <a:ea typeface="Arial"/>
                <a:cs typeface="Arial"/>
                <a:sym typeface="Arial"/>
              </a:rPr>
              <a:t>Keypad </a:t>
            </a:r>
            <a:r>
              <a:rPr lang="en-US" sz="3000">
                <a:latin typeface="Arial"/>
                <a:ea typeface="Arial"/>
                <a:cs typeface="Arial"/>
                <a:sym typeface="Arial"/>
              </a:rPr>
              <a:t>and </a:t>
            </a:r>
            <a:r>
              <a:rPr lang="en-US" sz="3000" b="1">
                <a:latin typeface="Arial"/>
                <a:ea typeface="Arial"/>
                <a:cs typeface="Arial"/>
                <a:sym typeface="Arial"/>
              </a:rPr>
              <a:t>pH sensor</a:t>
            </a:r>
            <a:r>
              <a:rPr lang="en-US" sz="3000">
                <a:latin typeface="Arial"/>
                <a:ea typeface="Arial"/>
                <a:cs typeface="Arial"/>
                <a:sym typeface="Arial"/>
              </a:rPr>
              <a:t> </a:t>
            </a:r>
            <a:endParaRPr sz="3000">
              <a:latin typeface="Arial"/>
              <a:ea typeface="Arial"/>
              <a:cs typeface="Arial"/>
              <a:sym typeface="Arial"/>
            </a:endParaRPr>
          </a:p>
          <a:p>
            <a:pPr marL="457200" lvl="0" indent="-419100" algn="just" rtl="0">
              <a:lnSpc>
                <a:spcPct val="150000"/>
              </a:lnSpc>
              <a:spcBef>
                <a:spcPts val="0"/>
              </a:spcBef>
              <a:spcAft>
                <a:spcPts val="0"/>
              </a:spcAft>
              <a:buSzPts val="3000"/>
              <a:buChar char="➔"/>
            </a:pPr>
            <a:r>
              <a:rPr lang="en-US" sz="3000">
                <a:latin typeface="Arial"/>
                <a:ea typeface="Arial"/>
                <a:cs typeface="Arial"/>
                <a:sym typeface="Arial"/>
              </a:rPr>
              <a:t>Connecting Keypad and pH sensor to the Atmega32 microcontroller. </a:t>
            </a:r>
            <a:endParaRPr sz="3000">
              <a:latin typeface="Arial"/>
              <a:ea typeface="Arial"/>
              <a:cs typeface="Arial"/>
              <a:sym typeface="Arial"/>
            </a:endParaRPr>
          </a:p>
          <a:p>
            <a:pPr marL="0" lvl="0" indent="0" algn="l" rtl="0">
              <a:spcBef>
                <a:spcPts val="1000"/>
              </a:spcBef>
              <a:spcAft>
                <a:spcPts val="0"/>
              </a:spcAft>
              <a:buNone/>
            </a:pPr>
            <a:endParaRPr>
              <a:latin typeface="Arial"/>
              <a:ea typeface="Arial"/>
              <a:cs typeface="Arial"/>
              <a:sym typeface="Arial"/>
            </a:endParaRPr>
          </a:p>
        </p:txBody>
      </p:sp>
      <p:sp>
        <p:nvSpPr>
          <p:cNvPr id="627" name="Google Shape;627;p57"/>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58"/>
          <p:cNvSpPr txBox="1">
            <a:spLocks noGrp="1"/>
          </p:cNvSpPr>
          <p:nvPr>
            <p:ph type="title"/>
          </p:nvPr>
        </p:nvSpPr>
        <p:spPr>
          <a:xfrm>
            <a:off x="964023" y="879063"/>
            <a:ext cx="4941600" cy="610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latin typeface="Arial"/>
                <a:ea typeface="Arial"/>
                <a:cs typeface="Arial"/>
                <a:sym typeface="Arial"/>
              </a:rPr>
              <a:t>Keypad</a:t>
            </a:r>
            <a:endParaRPr>
              <a:latin typeface="Arial"/>
              <a:ea typeface="Arial"/>
              <a:cs typeface="Arial"/>
              <a:sym typeface="Arial"/>
            </a:endParaRPr>
          </a:p>
        </p:txBody>
      </p:sp>
      <p:sp>
        <p:nvSpPr>
          <p:cNvPr id="634" name="Google Shape;634;p58"/>
          <p:cNvSpPr txBox="1">
            <a:spLocks noGrp="1"/>
          </p:cNvSpPr>
          <p:nvPr>
            <p:ph type="body" idx="1"/>
          </p:nvPr>
        </p:nvSpPr>
        <p:spPr>
          <a:xfrm>
            <a:off x="952500" y="2289375"/>
            <a:ext cx="7167300" cy="2795100"/>
          </a:xfrm>
          <a:prstGeom prst="rect">
            <a:avLst/>
          </a:prstGeom>
        </p:spPr>
        <p:txBody>
          <a:bodyPr spcFirstLastPara="1" wrap="square" lIns="0" tIns="0" rIns="0" bIns="0" anchor="t" anchorCtr="0">
            <a:noAutofit/>
          </a:bodyPr>
          <a:lstStyle/>
          <a:p>
            <a:pPr marL="457200" lvl="0" indent="-419100" algn="l" rtl="0">
              <a:lnSpc>
                <a:spcPct val="150000"/>
              </a:lnSpc>
              <a:spcBef>
                <a:spcPts val="1200"/>
              </a:spcBef>
              <a:spcAft>
                <a:spcPts val="0"/>
              </a:spcAft>
              <a:buSzPts val="3000"/>
              <a:buChar char="●"/>
            </a:pPr>
            <a:r>
              <a:rPr lang="en-US" sz="3000">
                <a:latin typeface="Arial"/>
                <a:ea typeface="Arial"/>
                <a:cs typeface="Arial"/>
                <a:sym typeface="Arial"/>
              </a:rPr>
              <a:t>Maximum Voltage across each segment or button: 24V</a:t>
            </a:r>
            <a:endParaRPr sz="3000">
              <a:latin typeface="Arial"/>
              <a:ea typeface="Arial"/>
              <a:cs typeface="Arial"/>
              <a:sym typeface="Arial"/>
            </a:endParaRPr>
          </a:p>
          <a:p>
            <a:pPr marL="457200" lvl="0" indent="-419100" algn="l" rtl="0">
              <a:lnSpc>
                <a:spcPct val="150000"/>
              </a:lnSpc>
              <a:spcBef>
                <a:spcPts val="0"/>
              </a:spcBef>
              <a:spcAft>
                <a:spcPts val="0"/>
              </a:spcAft>
              <a:buSzPts val="3000"/>
              <a:buChar char="●"/>
            </a:pPr>
            <a:r>
              <a:rPr lang="en-US" sz="3000">
                <a:latin typeface="Arial"/>
                <a:ea typeface="Arial"/>
                <a:cs typeface="Arial"/>
                <a:sym typeface="Arial"/>
              </a:rPr>
              <a:t>Maximum Current through each segment or button: 30mA</a:t>
            </a:r>
            <a:endParaRPr sz="3000">
              <a:latin typeface="Arial"/>
              <a:ea typeface="Arial"/>
              <a:cs typeface="Arial"/>
              <a:sym typeface="Arial"/>
            </a:endParaRPr>
          </a:p>
          <a:p>
            <a:pPr marL="457200" lvl="0" indent="-419100" algn="l" rtl="0">
              <a:lnSpc>
                <a:spcPct val="150000"/>
              </a:lnSpc>
              <a:spcBef>
                <a:spcPts val="0"/>
              </a:spcBef>
              <a:spcAft>
                <a:spcPts val="0"/>
              </a:spcAft>
              <a:buSzPts val="3000"/>
              <a:buChar char="●"/>
            </a:pPr>
            <a:r>
              <a:rPr lang="en-US" sz="3000">
                <a:latin typeface="Arial"/>
                <a:ea typeface="Arial"/>
                <a:cs typeface="Arial"/>
                <a:sym typeface="Arial"/>
              </a:rPr>
              <a:t>Maximum operating temperature: 0°C to + 50°C </a:t>
            </a:r>
            <a:endParaRPr sz="1800"/>
          </a:p>
        </p:txBody>
      </p:sp>
      <p:sp>
        <p:nvSpPr>
          <p:cNvPr id="635" name="Google Shape;635;p58"/>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45</a:t>
            </a:fld>
            <a:endParaRPr/>
          </a:p>
        </p:txBody>
      </p:sp>
      <p:pic>
        <p:nvPicPr>
          <p:cNvPr id="636" name="Google Shape;636;p58"/>
          <p:cNvPicPr preferRelativeResize="0"/>
          <p:nvPr/>
        </p:nvPicPr>
        <p:blipFill>
          <a:blip r:embed="rId3">
            <a:alphaModFix/>
          </a:blip>
          <a:stretch>
            <a:fillRect/>
          </a:stretch>
        </p:blipFill>
        <p:spPr>
          <a:xfrm>
            <a:off x="7691900" y="1048030"/>
            <a:ext cx="4119095" cy="27951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59"/>
          <p:cNvSpPr txBox="1">
            <a:spLocks noGrp="1"/>
          </p:cNvSpPr>
          <p:nvPr>
            <p:ph type="title"/>
          </p:nvPr>
        </p:nvSpPr>
        <p:spPr>
          <a:xfrm>
            <a:off x="964023" y="879063"/>
            <a:ext cx="4941600" cy="6108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US">
                <a:latin typeface="Arial"/>
                <a:ea typeface="Arial"/>
                <a:cs typeface="Arial"/>
                <a:sym typeface="Arial"/>
              </a:rPr>
              <a:t>pH Sensor</a:t>
            </a:r>
            <a:endParaRPr>
              <a:latin typeface="Arial"/>
              <a:ea typeface="Arial"/>
              <a:cs typeface="Arial"/>
              <a:sym typeface="Arial"/>
            </a:endParaRPr>
          </a:p>
        </p:txBody>
      </p:sp>
      <p:sp>
        <p:nvSpPr>
          <p:cNvPr id="643" name="Google Shape;643;p59"/>
          <p:cNvSpPr txBox="1">
            <a:spLocks noGrp="1"/>
          </p:cNvSpPr>
          <p:nvPr>
            <p:ph type="body" idx="1"/>
          </p:nvPr>
        </p:nvSpPr>
        <p:spPr>
          <a:xfrm>
            <a:off x="1494750" y="2286000"/>
            <a:ext cx="7490700" cy="27951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US" sz="3000" b="1">
                <a:latin typeface="Arial"/>
                <a:ea typeface="Arial"/>
                <a:cs typeface="Arial"/>
                <a:sym typeface="Arial"/>
              </a:rPr>
              <a:t>pH Probe</a:t>
            </a:r>
            <a:endParaRPr sz="3000" b="1">
              <a:latin typeface="Arial"/>
              <a:ea typeface="Arial"/>
              <a:cs typeface="Arial"/>
              <a:sym typeface="Arial"/>
            </a:endParaRPr>
          </a:p>
          <a:p>
            <a:pPr marL="457200" lvl="0" indent="-419100" algn="l" rtl="0">
              <a:lnSpc>
                <a:spcPct val="150000"/>
              </a:lnSpc>
              <a:spcBef>
                <a:spcPts val="1200"/>
              </a:spcBef>
              <a:spcAft>
                <a:spcPts val="0"/>
              </a:spcAft>
              <a:buSzPts val="3000"/>
              <a:buChar char="●"/>
            </a:pPr>
            <a:r>
              <a:rPr lang="en-US" sz="3000">
                <a:latin typeface="Arial"/>
                <a:ea typeface="Arial"/>
                <a:cs typeface="Arial"/>
                <a:sym typeface="Arial"/>
              </a:rPr>
              <a:t>Detection Range: 0~14</a:t>
            </a:r>
            <a:endParaRPr sz="3000">
              <a:latin typeface="Arial"/>
              <a:ea typeface="Arial"/>
              <a:cs typeface="Arial"/>
              <a:sym typeface="Arial"/>
            </a:endParaRPr>
          </a:p>
          <a:p>
            <a:pPr marL="457200" lvl="0" indent="-419100" algn="l" rtl="0">
              <a:lnSpc>
                <a:spcPct val="150000"/>
              </a:lnSpc>
              <a:spcBef>
                <a:spcPts val="0"/>
              </a:spcBef>
              <a:spcAft>
                <a:spcPts val="0"/>
              </a:spcAft>
              <a:buSzPts val="3000"/>
              <a:buChar char="●"/>
            </a:pPr>
            <a:r>
              <a:rPr lang="en-US" sz="3000">
                <a:latin typeface="Arial"/>
                <a:ea typeface="Arial"/>
                <a:cs typeface="Arial"/>
                <a:sym typeface="Arial"/>
              </a:rPr>
              <a:t>Temperature Range: 5~60°C </a:t>
            </a:r>
            <a:endParaRPr sz="3000">
              <a:latin typeface="Arial"/>
              <a:ea typeface="Arial"/>
              <a:cs typeface="Arial"/>
              <a:sym typeface="Arial"/>
            </a:endParaRPr>
          </a:p>
          <a:p>
            <a:pPr marL="457200" lvl="0" indent="-419100" algn="l" rtl="0">
              <a:lnSpc>
                <a:spcPct val="150000"/>
              </a:lnSpc>
              <a:spcBef>
                <a:spcPts val="0"/>
              </a:spcBef>
              <a:spcAft>
                <a:spcPts val="0"/>
              </a:spcAft>
              <a:buSzPts val="3000"/>
              <a:buChar char="●"/>
            </a:pPr>
            <a:r>
              <a:rPr lang="en-US" sz="3000">
                <a:latin typeface="Arial"/>
                <a:ea typeface="Arial"/>
                <a:cs typeface="Arial"/>
                <a:sym typeface="Arial"/>
              </a:rPr>
              <a:t>Zero Point: 7±0.5</a:t>
            </a:r>
            <a:endParaRPr sz="3000">
              <a:latin typeface="Arial"/>
              <a:ea typeface="Arial"/>
              <a:cs typeface="Arial"/>
              <a:sym typeface="Arial"/>
            </a:endParaRPr>
          </a:p>
          <a:p>
            <a:pPr marL="457200" lvl="0" indent="-419100" algn="l" rtl="0">
              <a:lnSpc>
                <a:spcPct val="150000"/>
              </a:lnSpc>
              <a:spcBef>
                <a:spcPts val="0"/>
              </a:spcBef>
              <a:spcAft>
                <a:spcPts val="0"/>
              </a:spcAft>
              <a:buSzPts val="3000"/>
              <a:buChar char="●"/>
            </a:pPr>
            <a:r>
              <a:rPr lang="en-US" sz="3000">
                <a:latin typeface="Arial"/>
                <a:ea typeface="Arial"/>
                <a:cs typeface="Arial"/>
                <a:sym typeface="Arial"/>
              </a:rPr>
              <a:t>Response Time: &lt; 2min</a:t>
            </a:r>
            <a:endParaRPr sz="3000">
              <a:latin typeface="Arial"/>
              <a:ea typeface="Arial"/>
              <a:cs typeface="Arial"/>
              <a:sym typeface="Arial"/>
            </a:endParaRPr>
          </a:p>
          <a:p>
            <a:pPr marL="457200" lvl="0" indent="-419100" algn="l" rtl="0">
              <a:lnSpc>
                <a:spcPct val="150000"/>
              </a:lnSpc>
              <a:spcBef>
                <a:spcPts val="0"/>
              </a:spcBef>
              <a:spcAft>
                <a:spcPts val="0"/>
              </a:spcAft>
              <a:buSzPts val="3000"/>
              <a:buChar char="●"/>
            </a:pPr>
            <a:r>
              <a:rPr lang="en-US" sz="3000">
                <a:latin typeface="Arial"/>
                <a:ea typeface="Arial"/>
                <a:cs typeface="Arial"/>
                <a:sym typeface="Arial"/>
              </a:rPr>
              <a:t>Internal Resistance: &lt; 250MΩ</a:t>
            </a:r>
            <a:endParaRPr sz="3000">
              <a:latin typeface="Arial"/>
              <a:ea typeface="Arial"/>
              <a:cs typeface="Arial"/>
              <a:sym typeface="Arial"/>
            </a:endParaRPr>
          </a:p>
          <a:p>
            <a:pPr marL="0" lvl="0" indent="0" algn="l" rtl="0">
              <a:spcBef>
                <a:spcPts val="1000"/>
              </a:spcBef>
              <a:spcAft>
                <a:spcPts val="0"/>
              </a:spcAft>
              <a:buNone/>
            </a:pPr>
            <a:endParaRPr sz="3000">
              <a:latin typeface="Arial"/>
              <a:ea typeface="Arial"/>
              <a:cs typeface="Arial"/>
              <a:sym typeface="Arial"/>
            </a:endParaRPr>
          </a:p>
        </p:txBody>
      </p:sp>
      <p:sp>
        <p:nvSpPr>
          <p:cNvPr id="644" name="Google Shape;644;p59"/>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US"/>
              <a:t>46</a:t>
            </a:fld>
            <a:endParaRPr/>
          </a:p>
        </p:txBody>
      </p:sp>
      <p:pic>
        <p:nvPicPr>
          <p:cNvPr id="645" name="Google Shape;645;p59"/>
          <p:cNvPicPr preferRelativeResize="0"/>
          <p:nvPr/>
        </p:nvPicPr>
        <p:blipFill>
          <a:blip r:embed="rId3">
            <a:alphaModFix/>
          </a:blip>
          <a:stretch>
            <a:fillRect/>
          </a:stretch>
        </p:blipFill>
        <p:spPr>
          <a:xfrm>
            <a:off x="7432850" y="876300"/>
            <a:ext cx="4565075" cy="45650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60"/>
          <p:cNvSpPr txBox="1">
            <a:spLocks noGrp="1"/>
          </p:cNvSpPr>
          <p:nvPr>
            <p:ph type="title"/>
          </p:nvPr>
        </p:nvSpPr>
        <p:spPr>
          <a:xfrm>
            <a:off x="964023" y="879063"/>
            <a:ext cx="4941600" cy="6108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US">
                <a:latin typeface="Arial"/>
                <a:ea typeface="Arial"/>
                <a:cs typeface="Arial"/>
                <a:sym typeface="Arial"/>
              </a:rPr>
              <a:t>pH Sensor</a:t>
            </a:r>
            <a:endParaRPr>
              <a:latin typeface="Arial"/>
              <a:ea typeface="Arial"/>
              <a:cs typeface="Arial"/>
              <a:sym typeface="Arial"/>
            </a:endParaRPr>
          </a:p>
        </p:txBody>
      </p:sp>
      <p:sp>
        <p:nvSpPr>
          <p:cNvPr id="652" name="Google Shape;652;p60"/>
          <p:cNvSpPr txBox="1">
            <a:spLocks noGrp="1"/>
          </p:cNvSpPr>
          <p:nvPr>
            <p:ph type="body" idx="1"/>
          </p:nvPr>
        </p:nvSpPr>
        <p:spPr>
          <a:xfrm>
            <a:off x="952500" y="2289375"/>
            <a:ext cx="7490700" cy="27951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US" sz="3000" b="1">
                <a:latin typeface="Arial"/>
                <a:ea typeface="Arial"/>
                <a:cs typeface="Arial"/>
                <a:sym typeface="Arial"/>
              </a:rPr>
              <a:t>Signal Conversion Board</a:t>
            </a:r>
            <a:endParaRPr sz="3000" b="1">
              <a:latin typeface="Arial"/>
              <a:ea typeface="Arial"/>
              <a:cs typeface="Arial"/>
              <a:sym typeface="Arial"/>
            </a:endParaRPr>
          </a:p>
          <a:p>
            <a:pPr marL="457200" lvl="0" indent="-419100" algn="l" rtl="0">
              <a:lnSpc>
                <a:spcPct val="150000"/>
              </a:lnSpc>
              <a:spcBef>
                <a:spcPts val="1200"/>
              </a:spcBef>
              <a:spcAft>
                <a:spcPts val="0"/>
              </a:spcAft>
              <a:buSzPts val="3000"/>
              <a:buChar char="●"/>
            </a:pPr>
            <a:r>
              <a:rPr lang="en-US" sz="3000">
                <a:latin typeface="Arial"/>
                <a:ea typeface="Arial"/>
                <a:cs typeface="Arial"/>
                <a:sym typeface="Arial"/>
              </a:rPr>
              <a:t>Supply Voltage: 3.3~5.5V</a:t>
            </a:r>
            <a:endParaRPr sz="3000">
              <a:latin typeface="Arial"/>
              <a:ea typeface="Arial"/>
              <a:cs typeface="Arial"/>
              <a:sym typeface="Arial"/>
            </a:endParaRPr>
          </a:p>
          <a:p>
            <a:pPr marL="457200" lvl="0" indent="-419100" algn="l" rtl="0">
              <a:lnSpc>
                <a:spcPct val="150000"/>
              </a:lnSpc>
              <a:spcBef>
                <a:spcPts val="0"/>
              </a:spcBef>
              <a:spcAft>
                <a:spcPts val="0"/>
              </a:spcAft>
              <a:buSzPts val="3000"/>
              <a:buChar char="●"/>
            </a:pPr>
            <a:r>
              <a:rPr lang="en-US" sz="3000">
                <a:latin typeface="Arial"/>
                <a:ea typeface="Arial"/>
                <a:cs typeface="Arial"/>
                <a:sym typeface="Arial"/>
              </a:rPr>
              <a:t>Output Voltage: 0~3.0V</a:t>
            </a:r>
            <a:endParaRPr sz="3000">
              <a:latin typeface="Arial"/>
              <a:ea typeface="Arial"/>
              <a:cs typeface="Arial"/>
              <a:sym typeface="Arial"/>
            </a:endParaRPr>
          </a:p>
          <a:p>
            <a:pPr marL="457200" lvl="0" indent="-419100" algn="l" rtl="0">
              <a:lnSpc>
                <a:spcPct val="150000"/>
              </a:lnSpc>
              <a:spcBef>
                <a:spcPts val="0"/>
              </a:spcBef>
              <a:spcAft>
                <a:spcPts val="0"/>
              </a:spcAft>
              <a:buSzPts val="3000"/>
              <a:buChar char="●"/>
            </a:pPr>
            <a:r>
              <a:rPr lang="en-US" sz="3000">
                <a:latin typeface="Arial"/>
                <a:ea typeface="Arial"/>
                <a:cs typeface="Arial"/>
                <a:sym typeface="Arial"/>
              </a:rPr>
              <a:t>Measurement Accuracy: ±0.1@25℃</a:t>
            </a:r>
            <a:endParaRPr sz="3000">
              <a:latin typeface="Arial"/>
              <a:ea typeface="Arial"/>
              <a:cs typeface="Arial"/>
              <a:sym typeface="Arial"/>
            </a:endParaRPr>
          </a:p>
          <a:p>
            <a:pPr marL="457200" lvl="0" indent="-419100" algn="l" rtl="0">
              <a:lnSpc>
                <a:spcPct val="150000"/>
              </a:lnSpc>
              <a:spcBef>
                <a:spcPts val="0"/>
              </a:spcBef>
              <a:spcAft>
                <a:spcPts val="0"/>
              </a:spcAft>
              <a:buSzPts val="3000"/>
              <a:buChar char="●"/>
            </a:pPr>
            <a:r>
              <a:rPr lang="en-US" sz="3000">
                <a:latin typeface="Arial"/>
                <a:ea typeface="Arial"/>
                <a:cs typeface="Arial"/>
                <a:sym typeface="Arial"/>
              </a:rPr>
              <a:t>Signal Connector: PH2.0-3P  </a:t>
            </a:r>
            <a:endParaRPr sz="3000">
              <a:latin typeface="Arial"/>
              <a:ea typeface="Arial"/>
              <a:cs typeface="Arial"/>
              <a:sym typeface="Arial"/>
            </a:endParaRPr>
          </a:p>
          <a:p>
            <a:pPr marL="0" lvl="0" indent="0" algn="l" rtl="0">
              <a:spcBef>
                <a:spcPts val="1000"/>
              </a:spcBef>
              <a:spcAft>
                <a:spcPts val="0"/>
              </a:spcAft>
              <a:buNone/>
            </a:pPr>
            <a:endParaRPr sz="3000">
              <a:latin typeface="Arial"/>
              <a:ea typeface="Arial"/>
              <a:cs typeface="Arial"/>
              <a:sym typeface="Arial"/>
            </a:endParaRPr>
          </a:p>
        </p:txBody>
      </p:sp>
      <p:sp>
        <p:nvSpPr>
          <p:cNvPr id="653" name="Google Shape;653;p60"/>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47</a:t>
            </a:fld>
            <a:endParaRPr/>
          </a:p>
        </p:txBody>
      </p:sp>
      <p:pic>
        <p:nvPicPr>
          <p:cNvPr id="654" name="Google Shape;654;p60"/>
          <p:cNvPicPr preferRelativeResize="0"/>
          <p:nvPr/>
        </p:nvPicPr>
        <p:blipFill>
          <a:blip r:embed="rId3">
            <a:alphaModFix/>
          </a:blip>
          <a:stretch>
            <a:fillRect/>
          </a:stretch>
        </p:blipFill>
        <p:spPr>
          <a:xfrm>
            <a:off x="6817900" y="381000"/>
            <a:ext cx="4800825" cy="34821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61"/>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48</a:t>
            </a:fld>
            <a:endParaRPr/>
          </a:p>
        </p:txBody>
      </p:sp>
      <p:sp>
        <p:nvSpPr>
          <p:cNvPr id="661" name="Google Shape;661;p61"/>
          <p:cNvSpPr txBox="1"/>
          <p:nvPr/>
        </p:nvSpPr>
        <p:spPr>
          <a:xfrm>
            <a:off x="272850" y="479250"/>
            <a:ext cx="5321700" cy="7941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4400" b="1">
                <a:solidFill>
                  <a:schemeClr val="dk1"/>
                </a:solidFill>
              </a:rPr>
              <a:t>Circuit Diagram</a:t>
            </a:r>
            <a:endParaRPr/>
          </a:p>
        </p:txBody>
      </p:sp>
      <p:pic>
        <p:nvPicPr>
          <p:cNvPr id="662" name="Google Shape;662;p61"/>
          <p:cNvPicPr preferRelativeResize="0"/>
          <p:nvPr/>
        </p:nvPicPr>
        <p:blipFill>
          <a:blip r:embed="rId3">
            <a:alphaModFix/>
          </a:blip>
          <a:stretch>
            <a:fillRect/>
          </a:stretch>
        </p:blipFill>
        <p:spPr>
          <a:xfrm>
            <a:off x="2057750" y="1273350"/>
            <a:ext cx="7540226" cy="522332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62"/>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US"/>
              <a:t>49</a:t>
            </a:fld>
            <a:endParaRPr/>
          </a:p>
        </p:txBody>
      </p:sp>
      <p:sp>
        <p:nvSpPr>
          <p:cNvPr id="669" name="Google Shape;669;p62"/>
          <p:cNvSpPr txBox="1"/>
          <p:nvPr/>
        </p:nvSpPr>
        <p:spPr>
          <a:xfrm>
            <a:off x="326175" y="381000"/>
            <a:ext cx="4032600" cy="7941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4400" b="1">
                <a:solidFill>
                  <a:schemeClr val="dk1"/>
                </a:solidFill>
              </a:rPr>
              <a:t>Code: Keypad</a:t>
            </a:r>
            <a:endParaRPr/>
          </a:p>
        </p:txBody>
      </p:sp>
      <p:pic>
        <p:nvPicPr>
          <p:cNvPr id="670" name="Google Shape;670;p62"/>
          <p:cNvPicPr preferRelativeResize="0"/>
          <p:nvPr/>
        </p:nvPicPr>
        <p:blipFill>
          <a:blip r:embed="rId3">
            <a:alphaModFix/>
          </a:blip>
          <a:stretch>
            <a:fillRect/>
          </a:stretch>
        </p:blipFill>
        <p:spPr>
          <a:xfrm>
            <a:off x="1872900" y="1115342"/>
            <a:ext cx="4032599" cy="5464683"/>
          </a:xfrm>
          <a:prstGeom prst="rect">
            <a:avLst/>
          </a:prstGeom>
          <a:noFill/>
          <a:ln>
            <a:noFill/>
          </a:ln>
        </p:spPr>
      </p:pic>
      <p:pic>
        <p:nvPicPr>
          <p:cNvPr id="671" name="Google Shape;671;p62"/>
          <p:cNvPicPr preferRelativeResize="0"/>
          <p:nvPr/>
        </p:nvPicPr>
        <p:blipFill>
          <a:blip r:embed="rId4">
            <a:alphaModFix/>
          </a:blip>
          <a:stretch>
            <a:fillRect/>
          </a:stretch>
        </p:blipFill>
        <p:spPr>
          <a:xfrm>
            <a:off x="6254750" y="590533"/>
            <a:ext cx="4451675" cy="598949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Google Shape;249;p19"/>
          <p:cNvPicPr preferRelativeResize="0"/>
          <p:nvPr/>
        </p:nvPicPr>
        <p:blipFill rotWithShape="1">
          <a:blip r:embed="rId3">
            <a:alphaModFix/>
          </a:blip>
          <a:srcRect/>
          <a:stretch/>
        </p:blipFill>
        <p:spPr>
          <a:xfrm>
            <a:off x="8839201" y="4157850"/>
            <a:ext cx="3243450" cy="2528350"/>
          </a:xfrm>
          <a:prstGeom prst="rect">
            <a:avLst/>
          </a:prstGeom>
          <a:noFill/>
          <a:ln>
            <a:noFill/>
          </a:ln>
        </p:spPr>
      </p:pic>
      <p:sp>
        <p:nvSpPr>
          <p:cNvPr id="250" name="Google Shape;250;p19"/>
          <p:cNvSpPr txBox="1">
            <a:spLocks noGrp="1"/>
          </p:cNvSpPr>
          <p:nvPr>
            <p:ph type="title"/>
          </p:nvPr>
        </p:nvSpPr>
        <p:spPr>
          <a:xfrm>
            <a:off x="930700" y="876300"/>
            <a:ext cx="6756000" cy="6108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3960"/>
              <a:buFont typeface="Franklin Gothic"/>
              <a:buNone/>
            </a:pPr>
            <a:r>
              <a:rPr lang="en-US" sz="4360" dirty="0">
                <a:latin typeface="Arial"/>
                <a:ea typeface="Arial"/>
                <a:cs typeface="Arial"/>
                <a:sym typeface="Arial"/>
              </a:rPr>
              <a:t>Project Aim &amp; Objectives</a:t>
            </a:r>
            <a:endParaRPr sz="4360" dirty="0">
              <a:latin typeface="Arial"/>
              <a:ea typeface="Arial"/>
              <a:cs typeface="Arial"/>
              <a:sym typeface="Arial"/>
            </a:endParaRPr>
          </a:p>
        </p:txBody>
      </p:sp>
      <p:sp>
        <p:nvSpPr>
          <p:cNvPr id="251" name="Google Shape;251;p19"/>
          <p:cNvSpPr txBox="1">
            <a:spLocks noGrp="1"/>
          </p:cNvSpPr>
          <p:nvPr>
            <p:ph type="body" idx="1"/>
          </p:nvPr>
        </p:nvSpPr>
        <p:spPr>
          <a:xfrm>
            <a:off x="1700550" y="3149250"/>
            <a:ext cx="9171300" cy="5742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2900">
                <a:latin typeface="Arial"/>
                <a:ea typeface="Arial"/>
                <a:cs typeface="Arial"/>
                <a:sym typeface="Arial"/>
              </a:rPr>
              <a:t>Design and develop an automated rubber solution mixer for small-scale rubber manufacturers.</a:t>
            </a:r>
            <a:endParaRPr sz="1700">
              <a:latin typeface="Arial"/>
              <a:ea typeface="Arial"/>
              <a:cs typeface="Arial"/>
              <a:sym typeface="Arial"/>
            </a:endParaRPr>
          </a:p>
          <a:p>
            <a:pPr marL="457200" lvl="0" indent="-355600" algn="l" rtl="0">
              <a:lnSpc>
                <a:spcPct val="90000"/>
              </a:lnSpc>
              <a:spcBef>
                <a:spcPts val="1000"/>
              </a:spcBef>
              <a:spcAft>
                <a:spcPts val="0"/>
              </a:spcAft>
              <a:buClr>
                <a:schemeClr val="dk1"/>
              </a:buClr>
              <a:buSzPts val="1600"/>
              <a:buFont typeface="Arial"/>
              <a:buNone/>
            </a:pPr>
            <a:endParaRPr>
              <a:latin typeface="Arial"/>
              <a:ea typeface="Arial"/>
              <a:cs typeface="Arial"/>
              <a:sym typeface="Arial"/>
            </a:endParaRPr>
          </a:p>
        </p:txBody>
      </p:sp>
      <p:sp>
        <p:nvSpPr>
          <p:cNvPr id="252" name="Google Shape;252;p19"/>
          <p:cNvSpPr txBox="1">
            <a:spLocks noGrp="1"/>
          </p:cNvSpPr>
          <p:nvPr>
            <p:ph type="body" idx="2"/>
          </p:nvPr>
        </p:nvSpPr>
        <p:spPr>
          <a:xfrm>
            <a:off x="1238248" y="2398970"/>
            <a:ext cx="4838700" cy="3159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lt2"/>
              </a:buClr>
              <a:buSzPts val="3600"/>
              <a:buNone/>
            </a:pPr>
            <a:r>
              <a:rPr lang="en-US" sz="3700" b="1">
                <a:latin typeface="Arial"/>
                <a:ea typeface="Arial"/>
                <a:cs typeface="Arial"/>
                <a:sym typeface="Arial"/>
              </a:rPr>
              <a:t>Aim</a:t>
            </a:r>
            <a:endParaRPr sz="4100" b="1">
              <a:latin typeface="Arial"/>
              <a:ea typeface="Arial"/>
              <a:cs typeface="Arial"/>
              <a:sym typeface="Arial"/>
            </a:endParaRPr>
          </a:p>
        </p:txBody>
      </p:sp>
      <p:sp>
        <p:nvSpPr>
          <p:cNvPr id="253" name="Google Shape;253;p19"/>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US"/>
              <a:t>5</a:t>
            </a:fld>
            <a:endParaRPr>
              <a:latin typeface="Libre Franklin"/>
              <a:ea typeface="Libre Franklin"/>
              <a:cs typeface="Libre Franklin"/>
              <a:sym typeface="Libre Franklin"/>
            </a:endParaRP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250"/>
                                        </p:tgtEl>
                                        <p:attrNameLst>
                                          <p:attrName>style.visibility</p:attrName>
                                        </p:attrNameLst>
                                      </p:cBhvr>
                                      <p:to>
                                        <p:strVal val="visible"/>
                                      </p:to>
                                    </p:set>
                                    <p:animEffect transition="in" filter="fade">
                                      <p:cBhvr>
                                        <p:cTn id="7" dur="10"/>
                                        <p:tgtEl>
                                          <p:spTgt spid="250"/>
                                        </p:tgtEl>
                                      </p:cBhvr>
                                    </p:animEffect>
                                  </p:childTnLst>
                                </p:cTn>
                              </p:par>
                            </p:childTnLst>
                          </p:cTn>
                        </p:par>
                        <p:par>
                          <p:cTn id="8" fill="hold">
                            <p:stCondLst>
                              <p:cond delay="260"/>
                            </p:stCondLst>
                            <p:childTnLst>
                              <p:par>
                                <p:cTn id="9" presetID="10" presetClass="entr" presetSubtype="0" fill="hold" nodeType="afterEffect">
                                  <p:stCondLst>
                                    <p:cond delay="0"/>
                                  </p:stCondLst>
                                  <p:childTnLst>
                                    <p:set>
                                      <p:cBhvr>
                                        <p:cTn id="10" dur="1" fill="hold">
                                          <p:stCondLst>
                                            <p:cond delay="0"/>
                                          </p:stCondLst>
                                        </p:cTn>
                                        <p:tgtEl>
                                          <p:spTgt spid="252">
                                            <p:txEl>
                                              <p:pRg st="0" end="0"/>
                                            </p:txEl>
                                          </p:spTgt>
                                        </p:tgtEl>
                                        <p:attrNameLst>
                                          <p:attrName>style.visibility</p:attrName>
                                        </p:attrNameLst>
                                      </p:cBhvr>
                                      <p:to>
                                        <p:strVal val="visible"/>
                                      </p:to>
                                    </p:set>
                                    <p:animEffect transition="in" filter="fade">
                                      <p:cBhvr>
                                        <p:cTn id="11" dur="200"/>
                                        <p:tgtEl>
                                          <p:spTgt spid="252">
                                            <p:txEl>
                                              <p:pRg st="0" end="0"/>
                                            </p:txEl>
                                          </p:spTgt>
                                        </p:tgtEl>
                                      </p:cBhvr>
                                    </p:animEffect>
                                  </p:childTnLst>
                                </p:cTn>
                              </p:par>
                              <p:par>
                                <p:cTn id="12" presetID="10" presetClass="entr" presetSubtype="0" fill="hold" nodeType="withEffect">
                                  <p:stCondLst>
                                    <p:cond delay="250"/>
                                  </p:stCondLst>
                                  <p:childTnLst>
                                    <p:set>
                                      <p:cBhvr>
                                        <p:cTn id="13" dur="1" fill="hold">
                                          <p:stCondLst>
                                            <p:cond delay="0"/>
                                          </p:stCondLst>
                                        </p:cTn>
                                        <p:tgtEl>
                                          <p:spTgt spid="251">
                                            <p:txEl>
                                              <p:pRg st="0" end="0"/>
                                            </p:txEl>
                                          </p:spTgt>
                                        </p:tgtEl>
                                        <p:attrNameLst>
                                          <p:attrName>style.visibility</p:attrName>
                                        </p:attrNameLst>
                                      </p:cBhvr>
                                      <p:to>
                                        <p:strVal val="visible"/>
                                      </p:to>
                                    </p:set>
                                    <p:animEffect transition="in" filter="fade">
                                      <p:cBhvr>
                                        <p:cTn id="14" dur="500"/>
                                        <p:tgtEl>
                                          <p:spTgt spid="251">
                                            <p:txEl>
                                              <p:pRg st="0" end="0"/>
                                            </p:txEl>
                                          </p:spTgt>
                                        </p:tgtEl>
                                      </p:cBhvr>
                                    </p:animEffect>
                                  </p:childTnLst>
                                </p:cTn>
                              </p:par>
                              <p:par>
                                <p:cTn id="15" presetID="10" presetClass="entr" presetSubtype="0" fill="hold" nodeType="withEffect">
                                  <p:stCondLst>
                                    <p:cond delay="250"/>
                                  </p:stCondLst>
                                  <p:childTnLst>
                                    <p:set>
                                      <p:cBhvr>
                                        <p:cTn id="16" dur="1" fill="hold">
                                          <p:stCondLst>
                                            <p:cond delay="0"/>
                                          </p:stCondLst>
                                        </p:cTn>
                                        <p:tgtEl>
                                          <p:spTgt spid="251">
                                            <p:txEl>
                                              <p:pRg st="1" end="1"/>
                                            </p:txEl>
                                          </p:spTgt>
                                        </p:tgtEl>
                                        <p:attrNameLst>
                                          <p:attrName>style.visibility</p:attrName>
                                        </p:attrNameLst>
                                      </p:cBhvr>
                                      <p:to>
                                        <p:strVal val="visible"/>
                                      </p:to>
                                    </p:set>
                                    <p:animEffect transition="in" filter="fade">
                                      <p:cBhvr>
                                        <p:cTn id="17" dur="500"/>
                                        <p:tgtEl>
                                          <p:spTgt spid="25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63"/>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US"/>
              <a:t>50</a:t>
            </a:fld>
            <a:endParaRPr/>
          </a:p>
        </p:txBody>
      </p:sp>
      <p:pic>
        <p:nvPicPr>
          <p:cNvPr id="678" name="Google Shape;678;p63"/>
          <p:cNvPicPr preferRelativeResize="0"/>
          <p:nvPr/>
        </p:nvPicPr>
        <p:blipFill>
          <a:blip r:embed="rId3">
            <a:alphaModFix/>
          </a:blip>
          <a:stretch>
            <a:fillRect/>
          </a:stretch>
        </p:blipFill>
        <p:spPr>
          <a:xfrm>
            <a:off x="2681255" y="190725"/>
            <a:ext cx="5680020" cy="638930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64"/>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US"/>
              <a:t>51</a:t>
            </a:fld>
            <a:endParaRPr/>
          </a:p>
        </p:txBody>
      </p:sp>
      <p:sp>
        <p:nvSpPr>
          <p:cNvPr id="685" name="Google Shape;685;p64"/>
          <p:cNvSpPr txBox="1"/>
          <p:nvPr/>
        </p:nvSpPr>
        <p:spPr>
          <a:xfrm>
            <a:off x="251600" y="604100"/>
            <a:ext cx="6768300" cy="1403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4400" b="1">
                <a:solidFill>
                  <a:schemeClr val="dk1"/>
                </a:solidFill>
              </a:rPr>
              <a:t>Calculation  </a:t>
            </a:r>
            <a:endParaRPr sz="4400" b="1">
              <a:solidFill>
                <a:schemeClr val="dk1"/>
              </a:solidFill>
            </a:endParaRPr>
          </a:p>
          <a:p>
            <a:pPr marL="0" lvl="0" indent="0" algn="l" rtl="0">
              <a:lnSpc>
                <a:spcPct val="90000"/>
              </a:lnSpc>
              <a:spcBef>
                <a:spcPts val="0"/>
              </a:spcBef>
              <a:spcAft>
                <a:spcPts val="0"/>
              </a:spcAft>
              <a:buNone/>
            </a:pPr>
            <a:r>
              <a:rPr lang="en-US" sz="4400" b="1">
                <a:solidFill>
                  <a:schemeClr val="dk1"/>
                </a:solidFill>
              </a:rPr>
              <a:t>     pH Sensor</a:t>
            </a:r>
            <a:endParaRPr/>
          </a:p>
        </p:txBody>
      </p:sp>
      <p:pic>
        <p:nvPicPr>
          <p:cNvPr id="686" name="Google Shape;686;p64"/>
          <p:cNvPicPr preferRelativeResize="0"/>
          <p:nvPr/>
        </p:nvPicPr>
        <p:blipFill rotWithShape="1">
          <a:blip r:embed="rId3">
            <a:alphaModFix/>
          </a:blip>
          <a:srcRect b="17334"/>
          <a:stretch/>
        </p:blipFill>
        <p:spPr>
          <a:xfrm>
            <a:off x="4812625" y="454212"/>
            <a:ext cx="5397976" cy="594957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65"/>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US"/>
              <a:t>52</a:t>
            </a:fld>
            <a:endParaRPr/>
          </a:p>
        </p:txBody>
      </p:sp>
      <p:sp>
        <p:nvSpPr>
          <p:cNvPr id="693" name="Google Shape;693;p65"/>
          <p:cNvSpPr txBox="1"/>
          <p:nvPr/>
        </p:nvSpPr>
        <p:spPr>
          <a:xfrm>
            <a:off x="581675" y="819600"/>
            <a:ext cx="5193000" cy="7941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4400" b="1">
                <a:solidFill>
                  <a:schemeClr val="dk1"/>
                </a:solidFill>
              </a:rPr>
              <a:t>Data Sheet Links</a:t>
            </a:r>
            <a:endParaRPr/>
          </a:p>
        </p:txBody>
      </p:sp>
      <p:sp>
        <p:nvSpPr>
          <p:cNvPr id="694" name="Google Shape;694;p65"/>
          <p:cNvSpPr txBox="1"/>
          <p:nvPr/>
        </p:nvSpPr>
        <p:spPr>
          <a:xfrm>
            <a:off x="817850" y="1837650"/>
            <a:ext cx="11050800" cy="37362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US" sz="3100"/>
              <a:t>pH Meter</a:t>
            </a:r>
            <a:endParaRPr sz="3100"/>
          </a:p>
          <a:p>
            <a:pPr marL="0" lvl="0" indent="0" algn="l" rtl="0">
              <a:spcBef>
                <a:spcPts val="0"/>
              </a:spcBef>
              <a:spcAft>
                <a:spcPts val="0"/>
              </a:spcAft>
              <a:buClr>
                <a:schemeClr val="dk1"/>
              </a:buClr>
              <a:buSzPts val="1100"/>
              <a:buFont typeface="Arial"/>
              <a:buNone/>
            </a:pPr>
            <a:r>
              <a:rPr lang="en-US" sz="2800" u="sng">
                <a:solidFill>
                  <a:schemeClr val="hlink"/>
                </a:solidFill>
                <a:hlinkClick r:id="rId3"/>
              </a:rPr>
              <a:t>https://www.application-datasheet.com/pdf/dfrobot/sen0161.pdf</a:t>
            </a:r>
            <a:endParaRPr sz="2800">
              <a:solidFill>
                <a:schemeClr val="dk1"/>
              </a:solidFill>
            </a:endParaRPr>
          </a:p>
          <a:p>
            <a:pPr marL="0" lvl="0" indent="0" algn="l" rtl="0">
              <a:spcBef>
                <a:spcPts val="0"/>
              </a:spcBef>
              <a:spcAft>
                <a:spcPts val="0"/>
              </a:spcAft>
              <a:buNone/>
            </a:pPr>
            <a:endParaRPr sz="3000"/>
          </a:p>
          <a:p>
            <a:pPr marL="0" lvl="0" indent="0" algn="l" rtl="0">
              <a:spcBef>
                <a:spcPts val="0"/>
              </a:spcBef>
              <a:spcAft>
                <a:spcPts val="0"/>
              </a:spcAft>
              <a:buNone/>
            </a:pPr>
            <a:r>
              <a:rPr lang="en-US" sz="3100"/>
              <a:t>Keypad 4x4</a:t>
            </a:r>
            <a:endParaRPr sz="3100"/>
          </a:p>
          <a:p>
            <a:pPr marL="0" lvl="0" indent="0" algn="l" rtl="0">
              <a:spcBef>
                <a:spcPts val="0"/>
              </a:spcBef>
              <a:spcAft>
                <a:spcPts val="0"/>
              </a:spcAft>
              <a:buNone/>
            </a:pPr>
            <a:r>
              <a:rPr lang="en-US" sz="2800" u="sng">
                <a:solidFill>
                  <a:schemeClr val="hlink"/>
                </a:solidFill>
                <a:hlinkClick r:id="rId4"/>
              </a:rPr>
              <a:t>https://www.crameda.com/pdf_files/eng/keypads/Monobloc-3x4-4x4-DS-E.pdf</a:t>
            </a:r>
            <a:endParaRPr sz="2800"/>
          </a:p>
          <a:p>
            <a:pPr marL="0" lvl="0" indent="0" algn="l" rtl="0">
              <a:spcBef>
                <a:spcPts val="0"/>
              </a:spcBef>
              <a:spcAft>
                <a:spcPts val="0"/>
              </a:spcAft>
              <a:buNone/>
            </a:pPr>
            <a:endParaRPr sz="30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66"/>
          <p:cNvSpPr txBox="1">
            <a:spLocks noGrp="1"/>
          </p:cNvSpPr>
          <p:nvPr>
            <p:ph type="title"/>
          </p:nvPr>
        </p:nvSpPr>
        <p:spPr>
          <a:xfrm>
            <a:off x="952500" y="876300"/>
            <a:ext cx="11024100" cy="610800"/>
          </a:xfrm>
          <a:prstGeom prst="rect">
            <a:avLst/>
          </a:prstGeom>
        </p:spPr>
        <p:txBody>
          <a:bodyPr spcFirstLastPara="1" wrap="square" lIns="0" tIns="0" rIns="0" bIns="0" anchor="b" anchorCtr="0">
            <a:noAutofit/>
          </a:bodyPr>
          <a:lstStyle/>
          <a:p>
            <a:pPr marL="0" lvl="0" indent="0" algn="l" rtl="0">
              <a:spcBef>
                <a:spcPts val="0"/>
              </a:spcBef>
              <a:spcAft>
                <a:spcPts val="0"/>
              </a:spcAft>
              <a:buClr>
                <a:schemeClr val="dk1"/>
              </a:buClr>
              <a:buSzPts val="891"/>
              <a:buFont typeface="Arial"/>
              <a:buNone/>
            </a:pPr>
            <a:r>
              <a:rPr lang="en-US" sz="4484">
                <a:latin typeface="Arial"/>
                <a:ea typeface="Arial"/>
                <a:cs typeface="Arial"/>
                <a:sym typeface="Arial"/>
              </a:rPr>
              <a:t>Member 4: Nishshanka W.L.A (204142V)</a:t>
            </a:r>
            <a:endParaRPr sz="4160">
              <a:latin typeface="Arial"/>
              <a:ea typeface="Arial"/>
              <a:cs typeface="Arial"/>
              <a:sym typeface="Arial"/>
            </a:endParaRPr>
          </a:p>
        </p:txBody>
      </p:sp>
      <p:sp>
        <p:nvSpPr>
          <p:cNvPr id="701" name="Google Shape;701;p66"/>
          <p:cNvSpPr txBox="1">
            <a:spLocks noGrp="1"/>
          </p:cNvSpPr>
          <p:nvPr>
            <p:ph type="body" idx="1"/>
          </p:nvPr>
        </p:nvSpPr>
        <p:spPr>
          <a:xfrm>
            <a:off x="952500" y="2289375"/>
            <a:ext cx="9972300" cy="3432000"/>
          </a:xfrm>
          <a:prstGeom prst="rect">
            <a:avLst/>
          </a:prstGeom>
        </p:spPr>
        <p:txBody>
          <a:bodyPr spcFirstLastPara="1" wrap="square" lIns="0" tIns="0" rIns="0" bIns="0" anchor="t" anchorCtr="0">
            <a:noAutofit/>
          </a:bodyPr>
          <a:lstStyle/>
          <a:p>
            <a:pPr marL="0" lvl="0" indent="0" algn="l" rtl="0">
              <a:lnSpc>
                <a:spcPct val="115000"/>
              </a:lnSpc>
              <a:spcBef>
                <a:spcPts val="1000"/>
              </a:spcBef>
              <a:spcAft>
                <a:spcPts val="0"/>
              </a:spcAft>
              <a:buClr>
                <a:schemeClr val="dk1"/>
              </a:buClr>
              <a:buSzPts val="1100"/>
              <a:buFont typeface="Arial"/>
              <a:buNone/>
            </a:pPr>
            <a:r>
              <a:rPr lang="en-US" sz="3400" b="1">
                <a:solidFill>
                  <a:schemeClr val="lt2"/>
                </a:solidFill>
                <a:latin typeface="Arial"/>
                <a:ea typeface="Arial"/>
                <a:cs typeface="Arial"/>
                <a:sym typeface="Arial"/>
              </a:rPr>
              <a:t>Responsibilities:</a:t>
            </a:r>
            <a:r>
              <a:rPr lang="en-US" sz="2700">
                <a:solidFill>
                  <a:schemeClr val="lt2"/>
                </a:solidFill>
                <a:latin typeface="Arial"/>
                <a:ea typeface="Arial"/>
                <a:cs typeface="Arial"/>
                <a:sym typeface="Arial"/>
              </a:rPr>
              <a:t> </a:t>
            </a:r>
            <a:endParaRPr sz="2700">
              <a:solidFill>
                <a:schemeClr val="lt2"/>
              </a:solidFill>
              <a:latin typeface="Arial"/>
              <a:ea typeface="Arial"/>
              <a:cs typeface="Arial"/>
              <a:sym typeface="Arial"/>
            </a:endParaRPr>
          </a:p>
          <a:p>
            <a:pPr marL="457200" lvl="0" indent="-419100" algn="just" rtl="0">
              <a:lnSpc>
                <a:spcPct val="150000"/>
              </a:lnSpc>
              <a:spcBef>
                <a:spcPts val="1000"/>
              </a:spcBef>
              <a:spcAft>
                <a:spcPts val="0"/>
              </a:spcAft>
              <a:buSzPts val="3000"/>
              <a:buChar char="➔"/>
            </a:pPr>
            <a:r>
              <a:rPr lang="en-US" sz="3000">
                <a:latin typeface="Arial"/>
                <a:ea typeface="Arial"/>
                <a:cs typeface="Arial"/>
                <a:sym typeface="Arial"/>
              </a:rPr>
              <a:t>Developing C code for the </a:t>
            </a:r>
            <a:r>
              <a:rPr lang="en-US" sz="3000" b="1">
                <a:latin typeface="Arial"/>
                <a:ea typeface="Arial"/>
                <a:cs typeface="Arial"/>
                <a:sym typeface="Arial"/>
              </a:rPr>
              <a:t>AC motor </a:t>
            </a:r>
            <a:r>
              <a:rPr lang="en-US" sz="3000">
                <a:latin typeface="Arial"/>
                <a:ea typeface="Arial"/>
                <a:cs typeface="Arial"/>
                <a:sym typeface="Arial"/>
              </a:rPr>
              <a:t>and </a:t>
            </a:r>
            <a:r>
              <a:rPr lang="en-US" sz="3000" b="1">
                <a:latin typeface="Arial"/>
                <a:ea typeface="Arial"/>
                <a:cs typeface="Arial"/>
                <a:sym typeface="Arial"/>
              </a:rPr>
              <a:t>Ultrasonic Sensor</a:t>
            </a:r>
            <a:r>
              <a:rPr lang="en-US" sz="3000">
                <a:latin typeface="Arial"/>
                <a:ea typeface="Arial"/>
                <a:cs typeface="Arial"/>
                <a:sym typeface="Arial"/>
              </a:rPr>
              <a:t> </a:t>
            </a:r>
            <a:endParaRPr sz="3000">
              <a:latin typeface="Arial"/>
              <a:ea typeface="Arial"/>
              <a:cs typeface="Arial"/>
              <a:sym typeface="Arial"/>
            </a:endParaRPr>
          </a:p>
          <a:p>
            <a:pPr marL="457200" lvl="0" indent="-419100" algn="just" rtl="0">
              <a:lnSpc>
                <a:spcPct val="150000"/>
              </a:lnSpc>
              <a:spcBef>
                <a:spcPts val="0"/>
              </a:spcBef>
              <a:spcAft>
                <a:spcPts val="0"/>
              </a:spcAft>
              <a:buSzPts val="3000"/>
              <a:buChar char="➔"/>
            </a:pPr>
            <a:r>
              <a:rPr lang="en-US" sz="3000">
                <a:latin typeface="Arial"/>
                <a:ea typeface="Arial"/>
                <a:cs typeface="Arial"/>
                <a:sym typeface="Arial"/>
              </a:rPr>
              <a:t>Connecting AC motor and ultrasonic sensor to the Atmega32 microcontroller. </a:t>
            </a:r>
            <a:endParaRPr sz="3000">
              <a:latin typeface="Arial"/>
              <a:ea typeface="Arial"/>
              <a:cs typeface="Arial"/>
              <a:sym typeface="Arial"/>
            </a:endParaRPr>
          </a:p>
          <a:p>
            <a:pPr marL="0" lvl="0" indent="0" algn="l" rtl="0">
              <a:spcBef>
                <a:spcPts val="1000"/>
              </a:spcBef>
              <a:spcAft>
                <a:spcPts val="0"/>
              </a:spcAft>
              <a:buNone/>
            </a:pPr>
            <a:endParaRPr>
              <a:latin typeface="Arial"/>
              <a:ea typeface="Arial"/>
              <a:cs typeface="Arial"/>
              <a:sym typeface="Arial"/>
            </a:endParaRPr>
          </a:p>
        </p:txBody>
      </p:sp>
      <p:sp>
        <p:nvSpPr>
          <p:cNvPr id="702" name="Google Shape;702;p66"/>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67"/>
          <p:cNvSpPr txBox="1">
            <a:spLocks noGrp="1"/>
          </p:cNvSpPr>
          <p:nvPr>
            <p:ph type="title"/>
          </p:nvPr>
        </p:nvSpPr>
        <p:spPr>
          <a:xfrm>
            <a:off x="964023" y="879063"/>
            <a:ext cx="4941600" cy="6108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US">
                <a:latin typeface="Arial"/>
                <a:ea typeface="Arial"/>
                <a:cs typeface="Arial"/>
                <a:sym typeface="Arial"/>
              </a:rPr>
              <a:t>Ultrasonic Sensor</a:t>
            </a:r>
            <a:endParaRPr>
              <a:latin typeface="Arial"/>
              <a:ea typeface="Arial"/>
              <a:cs typeface="Arial"/>
              <a:sym typeface="Arial"/>
            </a:endParaRPr>
          </a:p>
        </p:txBody>
      </p:sp>
      <p:sp>
        <p:nvSpPr>
          <p:cNvPr id="709" name="Google Shape;709;p67"/>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54</a:t>
            </a:fld>
            <a:endParaRPr/>
          </a:p>
        </p:txBody>
      </p:sp>
      <p:sp>
        <p:nvSpPr>
          <p:cNvPr id="710" name="Google Shape;710;p67"/>
          <p:cNvSpPr>
            <a:spLocks noGrp="1"/>
          </p:cNvSpPr>
          <p:nvPr>
            <p:ph type="chart" idx="2"/>
          </p:nvPr>
        </p:nvSpPr>
        <p:spPr>
          <a:xfrm>
            <a:off x="952500" y="1939108"/>
            <a:ext cx="10352700" cy="4110600"/>
          </a:xfrm>
          <a:prstGeom prst="rect">
            <a:avLst/>
          </a:prstGeom>
        </p:spPr>
        <p:txBody>
          <a:bodyPr spcFirstLastPara="1" wrap="square" lIns="91425" tIns="45700" rIns="91425" bIns="45700" anchor="t" anchorCtr="0">
            <a:noAutofit/>
          </a:bodyPr>
          <a:lstStyle/>
          <a:p>
            <a:pPr marL="457200" lvl="0" indent="-431800" algn="l" rtl="0">
              <a:lnSpc>
                <a:spcPct val="150000"/>
              </a:lnSpc>
              <a:spcBef>
                <a:spcPts val="1200"/>
              </a:spcBef>
              <a:spcAft>
                <a:spcPts val="0"/>
              </a:spcAft>
              <a:buClr>
                <a:schemeClr val="dk1"/>
              </a:buClr>
              <a:buSzPts val="3200"/>
              <a:buChar char="●"/>
            </a:pPr>
            <a:r>
              <a:rPr lang="en-US" sz="3200">
                <a:solidFill>
                  <a:schemeClr val="dk1"/>
                </a:solidFill>
                <a:latin typeface="Arial"/>
                <a:ea typeface="Arial"/>
                <a:cs typeface="Arial"/>
                <a:sym typeface="Arial"/>
              </a:rPr>
              <a:t>Maximum Current: 15mA</a:t>
            </a:r>
            <a:endParaRPr sz="3200">
              <a:solidFill>
                <a:schemeClr val="dk1"/>
              </a:solidFill>
              <a:latin typeface="Arial"/>
              <a:ea typeface="Arial"/>
              <a:cs typeface="Arial"/>
              <a:sym typeface="Arial"/>
            </a:endParaRPr>
          </a:p>
          <a:p>
            <a:pPr marL="457200" lvl="0" indent="-431800" algn="l" rtl="0">
              <a:lnSpc>
                <a:spcPct val="150000"/>
              </a:lnSpc>
              <a:spcBef>
                <a:spcPts val="0"/>
              </a:spcBef>
              <a:spcAft>
                <a:spcPts val="0"/>
              </a:spcAft>
              <a:buClr>
                <a:schemeClr val="dk1"/>
              </a:buClr>
              <a:buSzPts val="3200"/>
              <a:buChar char="●"/>
            </a:pPr>
            <a:r>
              <a:rPr lang="en-US" sz="3200">
                <a:solidFill>
                  <a:schemeClr val="dk1"/>
                </a:solidFill>
                <a:latin typeface="Arial"/>
                <a:ea typeface="Arial"/>
                <a:cs typeface="Arial"/>
                <a:sym typeface="Arial"/>
              </a:rPr>
              <a:t>Maximum Voltage : 5V</a:t>
            </a:r>
            <a:endParaRPr sz="3200">
              <a:solidFill>
                <a:schemeClr val="dk1"/>
              </a:solidFill>
              <a:latin typeface="Arial"/>
              <a:ea typeface="Arial"/>
              <a:cs typeface="Arial"/>
              <a:sym typeface="Arial"/>
            </a:endParaRPr>
          </a:p>
          <a:p>
            <a:pPr marL="457200" lvl="0" indent="-431800" algn="l" rtl="0">
              <a:lnSpc>
                <a:spcPct val="150000"/>
              </a:lnSpc>
              <a:spcBef>
                <a:spcPts val="0"/>
              </a:spcBef>
              <a:spcAft>
                <a:spcPts val="0"/>
              </a:spcAft>
              <a:buClr>
                <a:schemeClr val="dk1"/>
              </a:buClr>
              <a:buSzPts val="3200"/>
              <a:buChar char="●"/>
            </a:pPr>
            <a:r>
              <a:rPr lang="en-US" sz="3200">
                <a:solidFill>
                  <a:schemeClr val="dk1"/>
                </a:solidFill>
                <a:latin typeface="Arial"/>
                <a:ea typeface="Arial"/>
                <a:cs typeface="Arial"/>
                <a:sym typeface="Arial"/>
              </a:rPr>
              <a:t>Detect Distance Range: 2cm -400cm</a:t>
            </a:r>
            <a:endParaRPr sz="3200">
              <a:solidFill>
                <a:schemeClr val="dk1"/>
              </a:solidFill>
              <a:latin typeface="Arial"/>
              <a:ea typeface="Arial"/>
              <a:cs typeface="Arial"/>
              <a:sym typeface="Arial"/>
            </a:endParaRPr>
          </a:p>
          <a:p>
            <a:pPr marL="457200" lvl="0" indent="-431800" algn="l" rtl="0">
              <a:lnSpc>
                <a:spcPct val="150000"/>
              </a:lnSpc>
              <a:spcBef>
                <a:spcPts val="0"/>
              </a:spcBef>
              <a:spcAft>
                <a:spcPts val="0"/>
              </a:spcAft>
              <a:buClr>
                <a:schemeClr val="dk1"/>
              </a:buClr>
              <a:buSzPts val="3200"/>
              <a:buChar char="●"/>
            </a:pPr>
            <a:r>
              <a:rPr lang="en-US" sz="3200">
                <a:solidFill>
                  <a:schemeClr val="dk1"/>
                </a:solidFill>
                <a:latin typeface="Arial"/>
                <a:ea typeface="Arial"/>
                <a:cs typeface="Arial"/>
                <a:sym typeface="Arial"/>
              </a:rPr>
              <a:t>Measuring angle:15 degree</a:t>
            </a:r>
            <a:endParaRPr sz="3200">
              <a:solidFill>
                <a:schemeClr val="dk1"/>
              </a:solidFill>
              <a:latin typeface="Arial"/>
              <a:ea typeface="Arial"/>
              <a:cs typeface="Arial"/>
              <a:sym typeface="Arial"/>
            </a:endParaRPr>
          </a:p>
          <a:p>
            <a:pPr marL="457200" lvl="0" indent="-431800" algn="l" rtl="0">
              <a:lnSpc>
                <a:spcPct val="150000"/>
              </a:lnSpc>
              <a:spcBef>
                <a:spcPts val="0"/>
              </a:spcBef>
              <a:spcAft>
                <a:spcPts val="0"/>
              </a:spcAft>
              <a:buClr>
                <a:schemeClr val="dk1"/>
              </a:buClr>
              <a:buSzPts val="3200"/>
              <a:buChar char="●"/>
            </a:pPr>
            <a:r>
              <a:rPr lang="en-US" sz="3200">
                <a:solidFill>
                  <a:schemeClr val="dk1"/>
                </a:solidFill>
                <a:latin typeface="Arial"/>
                <a:ea typeface="Arial"/>
                <a:cs typeface="Arial"/>
                <a:sym typeface="Arial"/>
              </a:rPr>
              <a:t>Dimension:45*20*15mm</a:t>
            </a:r>
            <a:endParaRPr sz="3200">
              <a:solidFill>
                <a:schemeClr val="dk1"/>
              </a:solidFill>
              <a:latin typeface="Arial"/>
              <a:ea typeface="Arial"/>
              <a:cs typeface="Arial"/>
              <a:sym typeface="Arial"/>
            </a:endParaRPr>
          </a:p>
          <a:p>
            <a:pPr marL="0" lvl="0" indent="0" algn="l" rtl="0">
              <a:spcBef>
                <a:spcPts val="1200"/>
              </a:spcBef>
              <a:spcAft>
                <a:spcPts val="0"/>
              </a:spcAft>
              <a:buNone/>
            </a:pPr>
            <a:endParaRPr>
              <a:latin typeface="Arial"/>
              <a:ea typeface="Arial"/>
              <a:cs typeface="Arial"/>
              <a:sym typeface="Arial"/>
            </a:endParaRPr>
          </a:p>
        </p:txBody>
      </p:sp>
      <p:pic>
        <p:nvPicPr>
          <p:cNvPr id="711" name="Google Shape;711;p67"/>
          <p:cNvPicPr preferRelativeResize="0"/>
          <p:nvPr/>
        </p:nvPicPr>
        <p:blipFill rotWithShape="1">
          <a:blip r:embed="rId3">
            <a:alphaModFix/>
          </a:blip>
          <a:srcRect l="2116" t="-184" r="2107" b="7874"/>
          <a:stretch/>
        </p:blipFill>
        <p:spPr>
          <a:xfrm>
            <a:off x="8691700" y="2845175"/>
            <a:ext cx="2547800" cy="24555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68"/>
          <p:cNvSpPr>
            <a:spLocks noGrp="1"/>
          </p:cNvSpPr>
          <p:nvPr>
            <p:ph type="chart" idx="2"/>
          </p:nvPr>
        </p:nvSpPr>
        <p:spPr>
          <a:xfrm>
            <a:off x="952500" y="1939108"/>
            <a:ext cx="10352700" cy="4110600"/>
          </a:xfrm>
          <a:prstGeom prst="rect">
            <a:avLst/>
          </a:prstGeom>
        </p:spPr>
        <p:txBody>
          <a:bodyPr spcFirstLastPara="1" wrap="square" lIns="91425" tIns="45700" rIns="91425" bIns="45700" anchor="t" anchorCtr="0">
            <a:noAutofit/>
          </a:bodyPr>
          <a:lstStyle/>
          <a:p>
            <a:pPr marL="635000" lvl="0" indent="-406400" algn="l" rtl="0">
              <a:lnSpc>
                <a:spcPct val="150000"/>
              </a:lnSpc>
              <a:spcBef>
                <a:spcPts val="0"/>
              </a:spcBef>
              <a:spcAft>
                <a:spcPts val="0"/>
              </a:spcAft>
              <a:buClr>
                <a:srgbClr val="303030"/>
              </a:buClr>
              <a:buSzPts val="2800"/>
              <a:buChar char="●"/>
            </a:pPr>
            <a:r>
              <a:rPr lang="en-US">
                <a:solidFill>
                  <a:srgbClr val="303030"/>
                </a:solidFill>
                <a:highlight>
                  <a:srgbClr val="FFFFFF"/>
                </a:highlight>
                <a:latin typeface="Arial"/>
                <a:ea typeface="Arial"/>
                <a:cs typeface="Arial"/>
                <a:sym typeface="Arial"/>
              </a:rPr>
              <a:t>4:1 Multiplexer IC</a:t>
            </a:r>
            <a:endParaRPr>
              <a:solidFill>
                <a:srgbClr val="303030"/>
              </a:solidFill>
              <a:highlight>
                <a:srgbClr val="FFFFFF"/>
              </a:highlight>
              <a:latin typeface="Arial"/>
              <a:ea typeface="Arial"/>
              <a:cs typeface="Arial"/>
              <a:sym typeface="Arial"/>
            </a:endParaRPr>
          </a:p>
          <a:p>
            <a:pPr marL="635000" lvl="0" indent="-406400" algn="l" rtl="0">
              <a:lnSpc>
                <a:spcPct val="150000"/>
              </a:lnSpc>
              <a:spcBef>
                <a:spcPts val="0"/>
              </a:spcBef>
              <a:spcAft>
                <a:spcPts val="0"/>
              </a:spcAft>
              <a:buClr>
                <a:srgbClr val="303030"/>
              </a:buClr>
              <a:buSzPts val="2800"/>
              <a:buChar char="●"/>
            </a:pPr>
            <a:r>
              <a:rPr lang="en-US">
                <a:solidFill>
                  <a:srgbClr val="303030"/>
                </a:solidFill>
                <a:highlight>
                  <a:srgbClr val="FFFFFF"/>
                </a:highlight>
                <a:latin typeface="Arial"/>
                <a:ea typeface="Arial"/>
                <a:cs typeface="Arial"/>
                <a:sym typeface="Arial"/>
              </a:rPr>
              <a:t>1:4 Demultiplexer IC</a:t>
            </a:r>
            <a:endParaRPr>
              <a:solidFill>
                <a:srgbClr val="303030"/>
              </a:solidFill>
              <a:highlight>
                <a:srgbClr val="FFFFFF"/>
              </a:highlight>
              <a:latin typeface="Arial"/>
              <a:ea typeface="Arial"/>
              <a:cs typeface="Arial"/>
              <a:sym typeface="Arial"/>
            </a:endParaRPr>
          </a:p>
          <a:p>
            <a:pPr marL="635000" lvl="0" indent="-406400" algn="l" rtl="0">
              <a:lnSpc>
                <a:spcPct val="150000"/>
              </a:lnSpc>
              <a:spcBef>
                <a:spcPts val="0"/>
              </a:spcBef>
              <a:spcAft>
                <a:spcPts val="0"/>
              </a:spcAft>
              <a:buClr>
                <a:srgbClr val="303030"/>
              </a:buClr>
              <a:buSzPts val="2800"/>
              <a:buChar char="●"/>
            </a:pPr>
            <a:r>
              <a:rPr lang="en-US">
                <a:solidFill>
                  <a:srgbClr val="303030"/>
                </a:solidFill>
                <a:highlight>
                  <a:srgbClr val="FFFFFF"/>
                </a:highlight>
                <a:latin typeface="Arial"/>
                <a:ea typeface="Arial"/>
                <a:cs typeface="Arial"/>
                <a:sym typeface="Arial"/>
              </a:rPr>
              <a:t>Supports both Analog and Digital Voltage</a:t>
            </a:r>
            <a:endParaRPr>
              <a:solidFill>
                <a:srgbClr val="303030"/>
              </a:solidFill>
              <a:highlight>
                <a:srgbClr val="FFFFFF"/>
              </a:highlight>
              <a:latin typeface="Arial"/>
              <a:ea typeface="Arial"/>
              <a:cs typeface="Arial"/>
              <a:sym typeface="Arial"/>
            </a:endParaRPr>
          </a:p>
          <a:p>
            <a:pPr marL="635000" lvl="0" indent="-406400" algn="l" rtl="0">
              <a:lnSpc>
                <a:spcPct val="150000"/>
              </a:lnSpc>
              <a:spcBef>
                <a:spcPts val="0"/>
              </a:spcBef>
              <a:spcAft>
                <a:spcPts val="0"/>
              </a:spcAft>
              <a:buClr>
                <a:srgbClr val="303030"/>
              </a:buClr>
              <a:buSzPts val="2800"/>
              <a:buChar char="●"/>
            </a:pPr>
            <a:r>
              <a:rPr lang="en-US">
                <a:solidFill>
                  <a:srgbClr val="303030"/>
                </a:solidFill>
                <a:highlight>
                  <a:srgbClr val="FFFFFF"/>
                </a:highlight>
                <a:latin typeface="Arial"/>
                <a:ea typeface="Arial"/>
                <a:cs typeface="Arial"/>
                <a:sym typeface="Arial"/>
              </a:rPr>
              <a:t>Maximum Operating Voltage: 20V</a:t>
            </a:r>
            <a:endParaRPr>
              <a:solidFill>
                <a:srgbClr val="303030"/>
              </a:solidFill>
              <a:highlight>
                <a:srgbClr val="FFFFFF"/>
              </a:highlight>
              <a:latin typeface="Arial"/>
              <a:ea typeface="Arial"/>
              <a:cs typeface="Arial"/>
              <a:sym typeface="Arial"/>
            </a:endParaRPr>
          </a:p>
          <a:p>
            <a:pPr marL="635000" lvl="0" indent="-406400" algn="l" rtl="0">
              <a:lnSpc>
                <a:spcPct val="150000"/>
              </a:lnSpc>
              <a:spcBef>
                <a:spcPts val="0"/>
              </a:spcBef>
              <a:spcAft>
                <a:spcPts val="0"/>
              </a:spcAft>
              <a:buClr>
                <a:srgbClr val="303030"/>
              </a:buClr>
              <a:buSzPts val="2800"/>
              <a:buChar char="●"/>
            </a:pPr>
            <a:r>
              <a:rPr lang="en-US">
                <a:solidFill>
                  <a:srgbClr val="303030"/>
                </a:solidFill>
                <a:highlight>
                  <a:srgbClr val="FFFFFF"/>
                </a:highlight>
                <a:latin typeface="Arial"/>
                <a:ea typeface="Arial"/>
                <a:cs typeface="Arial"/>
                <a:sym typeface="Arial"/>
              </a:rPr>
              <a:t>Propagation Delay: 400ns at 5V</a:t>
            </a:r>
            <a:endParaRPr>
              <a:solidFill>
                <a:srgbClr val="303030"/>
              </a:solidFill>
              <a:highlight>
                <a:srgbClr val="FFFFFF"/>
              </a:highlight>
              <a:latin typeface="Arial"/>
              <a:ea typeface="Arial"/>
              <a:cs typeface="Arial"/>
              <a:sym typeface="Arial"/>
            </a:endParaRPr>
          </a:p>
          <a:p>
            <a:pPr marL="0" lvl="0" indent="0" algn="l" rtl="0">
              <a:spcBef>
                <a:spcPts val="1800"/>
              </a:spcBef>
              <a:spcAft>
                <a:spcPts val="0"/>
              </a:spcAft>
              <a:buNone/>
            </a:pPr>
            <a:endParaRPr/>
          </a:p>
        </p:txBody>
      </p:sp>
      <p:sp>
        <p:nvSpPr>
          <p:cNvPr id="718" name="Google Shape;718;p68"/>
          <p:cNvSpPr txBox="1">
            <a:spLocks noGrp="1"/>
          </p:cNvSpPr>
          <p:nvPr>
            <p:ph type="title"/>
          </p:nvPr>
        </p:nvSpPr>
        <p:spPr>
          <a:xfrm>
            <a:off x="964023" y="879063"/>
            <a:ext cx="4941600" cy="6108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US">
                <a:latin typeface="Arial"/>
                <a:ea typeface="Arial"/>
                <a:cs typeface="Arial"/>
                <a:sym typeface="Arial"/>
              </a:rPr>
              <a:t>4052 IC</a:t>
            </a:r>
            <a:endParaRPr>
              <a:latin typeface="Arial"/>
              <a:ea typeface="Arial"/>
              <a:cs typeface="Arial"/>
              <a:sym typeface="Arial"/>
            </a:endParaRPr>
          </a:p>
        </p:txBody>
      </p:sp>
      <p:sp>
        <p:nvSpPr>
          <p:cNvPr id="719" name="Google Shape;719;p68"/>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55</a:t>
            </a:fld>
            <a:endParaRPr/>
          </a:p>
        </p:txBody>
      </p:sp>
      <p:pic>
        <p:nvPicPr>
          <p:cNvPr id="720" name="Google Shape;720;p68"/>
          <p:cNvPicPr preferRelativeResize="0"/>
          <p:nvPr/>
        </p:nvPicPr>
        <p:blipFill>
          <a:blip r:embed="rId3">
            <a:alphaModFix/>
          </a:blip>
          <a:stretch>
            <a:fillRect/>
          </a:stretch>
        </p:blipFill>
        <p:spPr>
          <a:xfrm>
            <a:off x="8267688" y="1939100"/>
            <a:ext cx="3190875" cy="35623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69"/>
          <p:cNvSpPr>
            <a:spLocks noGrp="1"/>
          </p:cNvSpPr>
          <p:nvPr>
            <p:ph type="chart" idx="2"/>
          </p:nvPr>
        </p:nvSpPr>
        <p:spPr>
          <a:xfrm>
            <a:off x="952500" y="1939108"/>
            <a:ext cx="10352700" cy="4110600"/>
          </a:xfrm>
          <a:prstGeom prst="rect">
            <a:avLst/>
          </a:prstGeom>
        </p:spPr>
        <p:txBody>
          <a:bodyPr spcFirstLastPara="1" wrap="square" lIns="91425" tIns="45700" rIns="91425" bIns="45700" anchor="t" anchorCtr="0">
            <a:noAutofit/>
          </a:bodyPr>
          <a:lstStyle/>
          <a:p>
            <a:pPr marL="457200" lvl="0" indent="-431800" algn="l" rtl="0">
              <a:lnSpc>
                <a:spcPct val="150000"/>
              </a:lnSpc>
              <a:spcBef>
                <a:spcPts val="1200"/>
              </a:spcBef>
              <a:spcAft>
                <a:spcPts val="0"/>
              </a:spcAft>
              <a:buClr>
                <a:schemeClr val="dk1"/>
              </a:buClr>
              <a:buSzPts val="3200"/>
              <a:buFont typeface="Arial"/>
              <a:buChar char="●"/>
            </a:pPr>
            <a:r>
              <a:rPr lang="en-US" sz="3200">
                <a:solidFill>
                  <a:schemeClr val="dk1"/>
                </a:solidFill>
                <a:latin typeface="Arial"/>
                <a:ea typeface="Arial"/>
                <a:cs typeface="Arial"/>
                <a:sym typeface="Arial"/>
              </a:rPr>
              <a:t>Maximum Current: 0.5A</a:t>
            </a:r>
            <a:endParaRPr sz="3200">
              <a:solidFill>
                <a:schemeClr val="dk1"/>
              </a:solidFill>
              <a:latin typeface="Arial"/>
              <a:ea typeface="Arial"/>
              <a:cs typeface="Arial"/>
              <a:sym typeface="Arial"/>
            </a:endParaRPr>
          </a:p>
          <a:p>
            <a:pPr marL="457200" lvl="0" indent="-406400" algn="l" rtl="0">
              <a:lnSpc>
                <a:spcPct val="150000"/>
              </a:lnSpc>
              <a:spcBef>
                <a:spcPts val="0"/>
              </a:spcBef>
              <a:spcAft>
                <a:spcPts val="0"/>
              </a:spcAft>
              <a:buClr>
                <a:schemeClr val="dk1"/>
              </a:buClr>
              <a:buSzPts val="2800"/>
              <a:buFont typeface="Arial"/>
              <a:buChar char="●"/>
            </a:pPr>
            <a:r>
              <a:rPr lang="en-US" sz="3200">
                <a:solidFill>
                  <a:schemeClr val="dk1"/>
                </a:solidFill>
                <a:latin typeface="Arial"/>
                <a:ea typeface="Arial"/>
                <a:cs typeface="Arial"/>
                <a:sym typeface="Arial"/>
              </a:rPr>
              <a:t>Maximum Voltage : </a:t>
            </a:r>
            <a:r>
              <a:rPr lang="en-US" sz="3000">
                <a:solidFill>
                  <a:schemeClr val="dk1"/>
                </a:solidFill>
                <a:highlight>
                  <a:srgbClr val="FFFFFF"/>
                </a:highlight>
                <a:latin typeface="Arial"/>
                <a:ea typeface="Arial"/>
                <a:cs typeface="Arial"/>
                <a:sym typeface="Arial"/>
              </a:rPr>
              <a:t>240v</a:t>
            </a:r>
            <a:endParaRPr sz="3000">
              <a:solidFill>
                <a:schemeClr val="dk1"/>
              </a:solidFill>
              <a:latin typeface="Arial"/>
              <a:ea typeface="Arial"/>
              <a:cs typeface="Arial"/>
              <a:sym typeface="Arial"/>
            </a:endParaRPr>
          </a:p>
          <a:p>
            <a:pPr marL="457200" lvl="0" indent="-431800" algn="l" rtl="0">
              <a:lnSpc>
                <a:spcPct val="150000"/>
              </a:lnSpc>
              <a:spcBef>
                <a:spcPts val="0"/>
              </a:spcBef>
              <a:spcAft>
                <a:spcPts val="0"/>
              </a:spcAft>
              <a:buClr>
                <a:schemeClr val="dk1"/>
              </a:buClr>
              <a:buSzPts val="3200"/>
              <a:buFont typeface="Arial"/>
              <a:buChar char="●"/>
            </a:pPr>
            <a:r>
              <a:rPr lang="en-US" sz="3200">
                <a:solidFill>
                  <a:schemeClr val="dk1"/>
                </a:solidFill>
                <a:latin typeface="Arial"/>
                <a:ea typeface="Arial"/>
                <a:cs typeface="Arial"/>
                <a:sym typeface="Arial"/>
              </a:rPr>
              <a:t>Speed:6000 R/Min</a:t>
            </a:r>
            <a:endParaRPr sz="3200">
              <a:solidFill>
                <a:schemeClr val="dk1"/>
              </a:solidFill>
              <a:latin typeface="Arial"/>
              <a:ea typeface="Arial"/>
              <a:cs typeface="Arial"/>
              <a:sym typeface="Arial"/>
            </a:endParaRPr>
          </a:p>
          <a:p>
            <a:pPr marL="457200" lvl="0" indent="-431800" algn="l" rtl="0">
              <a:lnSpc>
                <a:spcPct val="150000"/>
              </a:lnSpc>
              <a:spcBef>
                <a:spcPts val="0"/>
              </a:spcBef>
              <a:spcAft>
                <a:spcPts val="0"/>
              </a:spcAft>
              <a:buClr>
                <a:schemeClr val="dk1"/>
              </a:buClr>
              <a:buSzPts val="3200"/>
              <a:buFont typeface="Arial"/>
              <a:buChar char="●"/>
            </a:pPr>
            <a:r>
              <a:rPr lang="en-US" sz="3200">
                <a:solidFill>
                  <a:schemeClr val="dk1"/>
                </a:solidFill>
                <a:latin typeface="Arial"/>
                <a:ea typeface="Arial"/>
                <a:cs typeface="Arial"/>
                <a:sym typeface="Arial"/>
              </a:rPr>
              <a:t>Input power:100W  </a:t>
            </a:r>
            <a:endParaRPr sz="3200">
              <a:solidFill>
                <a:schemeClr val="dk1"/>
              </a:solidFill>
              <a:latin typeface="Arial"/>
              <a:ea typeface="Arial"/>
              <a:cs typeface="Arial"/>
              <a:sym typeface="Arial"/>
            </a:endParaRPr>
          </a:p>
          <a:p>
            <a:pPr marL="457200" lvl="0" indent="0" algn="l" rtl="0">
              <a:lnSpc>
                <a:spcPct val="115000"/>
              </a:lnSpc>
              <a:spcBef>
                <a:spcPts val="1200"/>
              </a:spcBef>
              <a:spcAft>
                <a:spcPts val="0"/>
              </a:spcAft>
              <a:buNone/>
            </a:pPr>
            <a:endParaRPr sz="3200">
              <a:solidFill>
                <a:schemeClr val="dk1"/>
              </a:solidFill>
              <a:latin typeface="Arial"/>
              <a:ea typeface="Arial"/>
              <a:cs typeface="Arial"/>
              <a:sym typeface="Arial"/>
            </a:endParaRPr>
          </a:p>
          <a:p>
            <a:pPr marL="0" lvl="0" indent="0" algn="l" rtl="0">
              <a:lnSpc>
                <a:spcPct val="115000"/>
              </a:lnSpc>
              <a:spcBef>
                <a:spcPts val="1200"/>
              </a:spcBef>
              <a:spcAft>
                <a:spcPts val="1200"/>
              </a:spcAft>
              <a:buNone/>
            </a:pPr>
            <a:endParaRPr sz="3200">
              <a:solidFill>
                <a:schemeClr val="dk1"/>
              </a:solidFill>
              <a:latin typeface="Arial"/>
              <a:ea typeface="Arial"/>
              <a:cs typeface="Arial"/>
              <a:sym typeface="Arial"/>
            </a:endParaRPr>
          </a:p>
        </p:txBody>
      </p:sp>
      <p:sp>
        <p:nvSpPr>
          <p:cNvPr id="727" name="Google Shape;727;p69"/>
          <p:cNvSpPr txBox="1">
            <a:spLocks noGrp="1"/>
          </p:cNvSpPr>
          <p:nvPr>
            <p:ph type="title"/>
          </p:nvPr>
        </p:nvSpPr>
        <p:spPr>
          <a:xfrm>
            <a:off x="964023" y="879063"/>
            <a:ext cx="4941600" cy="6108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US">
                <a:latin typeface="Arial"/>
                <a:ea typeface="Arial"/>
                <a:cs typeface="Arial"/>
                <a:sym typeface="Arial"/>
              </a:rPr>
              <a:t>AC Motor</a:t>
            </a:r>
            <a:endParaRPr>
              <a:latin typeface="Arial"/>
              <a:ea typeface="Arial"/>
              <a:cs typeface="Arial"/>
              <a:sym typeface="Arial"/>
            </a:endParaRPr>
          </a:p>
        </p:txBody>
      </p:sp>
      <p:sp>
        <p:nvSpPr>
          <p:cNvPr id="728" name="Google Shape;728;p69"/>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56</a:t>
            </a:fld>
            <a:endParaRPr/>
          </a:p>
        </p:txBody>
      </p:sp>
      <p:pic>
        <p:nvPicPr>
          <p:cNvPr id="729" name="Google Shape;729;p69"/>
          <p:cNvPicPr preferRelativeResize="0"/>
          <p:nvPr/>
        </p:nvPicPr>
        <p:blipFill>
          <a:blip r:embed="rId3">
            <a:alphaModFix/>
          </a:blip>
          <a:stretch>
            <a:fillRect/>
          </a:stretch>
        </p:blipFill>
        <p:spPr>
          <a:xfrm>
            <a:off x="7620000" y="476175"/>
            <a:ext cx="3594275" cy="3809500"/>
          </a:xfrm>
          <a:prstGeom prst="rect">
            <a:avLst/>
          </a:prstGeom>
          <a:noFill/>
          <a:ln>
            <a:noFill/>
          </a:ln>
        </p:spPr>
      </p:pic>
      <p:pic>
        <p:nvPicPr>
          <p:cNvPr id="730" name="Google Shape;730;p69"/>
          <p:cNvPicPr preferRelativeResize="0"/>
          <p:nvPr/>
        </p:nvPicPr>
        <p:blipFill>
          <a:blip r:embed="rId4">
            <a:alphaModFix/>
          </a:blip>
          <a:stretch>
            <a:fillRect/>
          </a:stretch>
        </p:blipFill>
        <p:spPr>
          <a:xfrm>
            <a:off x="5294699" y="3970500"/>
            <a:ext cx="3826150" cy="27671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7" name="Google Shape;737;p70"/>
          <p:cNvSpPr txBox="1">
            <a:spLocks noGrp="1"/>
          </p:cNvSpPr>
          <p:nvPr>
            <p:ph type="title"/>
          </p:nvPr>
        </p:nvSpPr>
        <p:spPr>
          <a:xfrm>
            <a:off x="971548" y="666413"/>
            <a:ext cx="4941600" cy="6108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US">
                <a:latin typeface="Arial"/>
                <a:ea typeface="Arial"/>
                <a:cs typeface="Arial"/>
                <a:sym typeface="Arial"/>
              </a:rPr>
              <a:t>Circuit Diagram</a:t>
            </a:r>
            <a:endParaRPr>
              <a:latin typeface="Arial"/>
              <a:ea typeface="Arial"/>
              <a:cs typeface="Arial"/>
              <a:sym typeface="Arial"/>
            </a:endParaRPr>
          </a:p>
        </p:txBody>
      </p:sp>
      <p:sp>
        <p:nvSpPr>
          <p:cNvPr id="738" name="Google Shape;738;p70"/>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57</a:t>
            </a:fld>
            <a:endParaRPr/>
          </a:p>
        </p:txBody>
      </p:sp>
      <p:pic>
        <p:nvPicPr>
          <p:cNvPr id="739" name="Google Shape;739;p70"/>
          <p:cNvPicPr preferRelativeResize="0"/>
          <p:nvPr/>
        </p:nvPicPr>
        <p:blipFill>
          <a:blip r:embed="rId3">
            <a:alphaModFix/>
          </a:blip>
          <a:stretch>
            <a:fillRect/>
          </a:stretch>
        </p:blipFill>
        <p:spPr>
          <a:xfrm>
            <a:off x="1958545" y="1489869"/>
            <a:ext cx="7776749" cy="484235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6" name="Google Shape;746;p71"/>
          <p:cNvSpPr txBox="1">
            <a:spLocks noGrp="1"/>
          </p:cNvSpPr>
          <p:nvPr>
            <p:ph type="title"/>
          </p:nvPr>
        </p:nvSpPr>
        <p:spPr>
          <a:xfrm>
            <a:off x="964026" y="879075"/>
            <a:ext cx="8652000" cy="6108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US">
                <a:latin typeface="Arial"/>
                <a:ea typeface="Arial"/>
                <a:cs typeface="Arial"/>
                <a:sym typeface="Arial"/>
              </a:rPr>
              <a:t>Code:Control Ultrasonic Sensor</a:t>
            </a:r>
            <a:endParaRPr>
              <a:latin typeface="Arial"/>
              <a:ea typeface="Arial"/>
              <a:cs typeface="Arial"/>
              <a:sym typeface="Arial"/>
            </a:endParaRPr>
          </a:p>
        </p:txBody>
      </p:sp>
      <p:sp>
        <p:nvSpPr>
          <p:cNvPr id="747" name="Google Shape;747;p71"/>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58</a:t>
            </a:fld>
            <a:endParaRPr/>
          </a:p>
        </p:txBody>
      </p:sp>
      <p:pic>
        <p:nvPicPr>
          <p:cNvPr id="748" name="Google Shape;748;p71"/>
          <p:cNvPicPr preferRelativeResize="0"/>
          <p:nvPr/>
        </p:nvPicPr>
        <p:blipFill>
          <a:blip r:embed="rId3">
            <a:alphaModFix/>
          </a:blip>
          <a:stretch>
            <a:fillRect/>
          </a:stretch>
        </p:blipFill>
        <p:spPr>
          <a:xfrm>
            <a:off x="2781325" y="1673938"/>
            <a:ext cx="5824073" cy="464092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5" name="Google Shape;755;p72"/>
          <p:cNvSpPr txBox="1">
            <a:spLocks noGrp="1"/>
          </p:cNvSpPr>
          <p:nvPr>
            <p:ph type="title"/>
          </p:nvPr>
        </p:nvSpPr>
        <p:spPr>
          <a:xfrm>
            <a:off x="964023" y="879063"/>
            <a:ext cx="4941600" cy="6108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US"/>
              <a:t> </a:t>
            </a:r>
            <a:endParaRPr/>
          </a:p>
        </p:txBody>
      </p:sp>
      <p:sp>
        <p:nvSpPr>
          <p:cNvPr id="756" name="Google Shape;756;p72"/>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59</a:t>
            </a:fld>
            <a:endParaRPr/>
          </a:p>
        </p:txBody>
      </p:sp>
      <p:pic>
        <p:nvPicPr>
          <p:cNvPr id="757" name="Google Shape;757;p72"/>
          <p:cNvPicPr preferRelativeResize="0"/>
          <p:nvPr/>
        </p:nvPicPr>
        <p:blipFill>
          <a:blip r:embed="rId3">
            <a:alphaModFix/>
          </a:blip>
          <a:stretch>
            <a:fillRect/>
          </a:stretch>
        </p:blipFill>
        <p:spPr>
          <a:xfrm>
            <a:off x="1963225" y="551900"/>
            <a:ext cx="3442275" cy="5296450"/>
          </a:xfrm>
          <a:prstGeom prst="rect">
            <a:avLst/>
          </a:prstGeom>
          <a:noFill/>
          <a:ln>
            <a:noFill/>
          </a:ln>
        </p:spPr>
      </p:pic>
      <p:pic>
        <p:nvPicPr>
          <p:cNvPr id="758" name="Google Shape;758;p72"/>
          <p:cNvPicPr preferRelativeResize="0"/>
          <p:nvPr/>
        </p:nvPicPr>
        <p:blipFill>
          <a:blip r:embed="rId4">
            <a:alphaModFix/>
          </a:blip>
          <a:stretch>
            <a:fillRect/>
          </a:stretch>
        </p:blipFill>
        <p:spPr>
          <a:xfrm>
            <a:off x="6602199" y="551900"/>
            <a:ext cx="3221650" cy="52964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0"/>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6</a:t>
            </a:fld>
            <a:endParaRPr/>
          </a:p>
        </p:txBody>
      </p:sp>
      <p:sp>
        <p:nvSpPr>
          <p:cNvPr id="260" name="Google Shape;260;p20"/>
          <p:cNvSpPr txBox="1">
            <a:spLocks noGrp="1"/>
          </p:cNvSpPr>
          <p:nvPr>
            <p:ph type="body" idx="4294967295"/>
          </p:nvPr>
        </p:nvSpPr>
        <p:spPr>
          <a:xfrm>
            <a:off x="1374850" y="2086975"/>
            <a:ext cx="9257700" cy="908400"/>
          </a:xfrm>
          <a:prstGeom prst="rect">
            <a:avLst/>
          </a:prstGeom>
          <a:noFill/>
          <a:ln>
            <a:noFill/>
          </a:ln>
        </p:spPr>
        <p:txBody>
          <a:bodyPr spcFirstLastPara="1" wrap="square" lIns="91425" tIns="45700" rIns="91425" bIns="45700" anchor="t" anchorCtr="0">
            <a:noAutofit/>
          </a:bodyPr>
          <a:lstStyle/>
          <a:p>
            <a:pPr algn="just">
              <a:lnSpc>
                <a:spcPct val="150000"/>
              </a:lnSpc>
              <a:buSzPct val="105000"/>
            </a:pPr>
            <a:r>
              <a:rPr lang="en-US" dirty="0">
                <a:latin typeface="Arial"/>
                <a:ea typeface="Arial"/>
                <a:cs typeface="Arial"/>
                <a:sym typeface="Arial"/>
              </a:rPr>
              <a:t>To increase the accuracy and quality of rubber sheets by automating the process.</a:t>
            </a:r>
            <a:endParaRPr dirty="0">
              <a:latin typeface="Arial"/>
              <a:ea typeface="Arial"/>
              <a:cs typeface="Arial"/>
              <a:sym typeface="Arial"/>
            </a:endParaRPr>
          </a:p>
          <a:p>
            <a:pPr lvl="1" indent="-247650" algn="just">
              <a:lnSpc>
                <a:spcPct val="150000"/>
              </a:lnSpc>
              <a:spcBef>
                <a:spcPts val="0"/>
              </a:spcBef>
              <a:buSzPct val="105000"/>
            </a:pPr>
            <a:endParaRPr sz="300" dirty="0">
              <a:latin typeface="Arial"/>
              <a:ea typeface="Arial"/>
              <a:cs typeface="Arial"/>
              <a:sym typeface="Arial"/>
            </a:endParaRPr>
          </a:p>
          <a:p>
            <a:pPr algn="just">
              <a:lnSpc>
                <a:spcPct val="150000"/>
              </a:lnSpc>
              <a:spcBef>
                <a:spcPts val="0"/>
              </a:spcBef>
              <a:buSzPct val="105000"/>
            </a:pPr>
            <a:r>
              <a:rPr lang="en-US" dirty="0">
                <a:latin typeface="Arial"/>
                <a:ea typeface="Arial"/>
                <a:cs typeface="Arial"/>
                <a:sym typeface="Arial"/>
              </a:rPr>
              <a:t>To increase the efficiency of the machine by saving time spent on making rubber sheets.</a:t>
            </a:r>
            <a:endParaRPr dirty="0">
              <a:latin typeface="Arial"/>
              <a:ea typeface="Arial"/>
              <a:cs typeface="Arial"/>
              <a:sym typeface="Arial"/>
            </a:endParaRPr>
          </a:p>
          <a:p>
            <a:pPr marL="914400" indent="-457200">
              <a:lnSpc>
                <a:spcPct val="150000"/>
              </a:lnSpc>
              <a:buSzPct val="105000"/>
            </a:pPr>
            <a:endParaRPr dirty="0">
              <a:latin typeface="Times New Roman"/>
              <a:ea typeface="Times New Roman"/>
              <a:cs typeface="Times New Roman"/>
              <a:sym typeface="Times New Roman"/>
            </a:endParaRPr>
          </a:p>
        </p:txBody>
      </p:sp>
      <p:sp>
        <p:nvSpPr>
          <p:cNvPr id="261" name="Google Shape;261;p20"/>
          <p:cNvSpPr txBox="1">
            <a:spLocks noGrp="1"/>
          </p:cNvSpPr>
          <p:nvPr>
            <p:ph type="body" idx="4294967295"/>
          </p:nvPr>
        </p:nvSpPr>
        <p:spPr>
          <a:xfrm>
            <a:off x="681376" y="998995"/>
            <a:ext cx="4838700" cy="315900"/>
          </a:xfrm>
          <a:prstGeom prst="rect">
            <a:avLst/>
          </a:prstGeom>
          <a:solidFill>
            <a:schemeClr val="lt1"/>
          </a:solid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lt2"/>
              </a:buClr>
              <a:buSzPts val="3600"/>
              <a:buNone/>
            </a:pPr>
            <a:r>
              <a:rPr lang="en-US" sz="4000" b="1">
                <a:solidFill>
                  <a:schemeClr val="lt2"/>
                </a:solidFill>
                <a:latin typeface="Arial"/>
                <a:ea typeface="Arial"/>
                <a:cs typeface="Arial"/>
                <a:sym typeface="Arial"/>
              </a:rPr>
              <a:t>Objectives</a:t>
            </a:r>
            <a:endParaRPr sz="3200" b="1">
              <a:solidFill>
                <a:schemeClr val="lt2"/>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1"/>
                                        </p:tgtEl>
                                        <p:attrNameLst>
                                          <p:attrName>style.visibility</p:attrName>
                                        </p:attrNameLst>
                                      </p:cBhvr>
                                      <p:to>
                                        <p:strVal val="visible"/>
                                      </p:to>
                                    </p:set>
                                    <p:animEffect transition="in" filter="fade">
                                      <p:cBhvr>
                                        <p:cTn id="7" dur="200"/>
                                        <p:tgtEl>
                                          <p:spTgt spid="261"/>
                                        </p:tgtEl>
                                      </p:cBhvr>
                                    </p:animEffect>
                                  </p:childTnLst>
                                </p:cTn>
                              </p:par>
                            </p:childTnLst>
                          </p:cTn>
                        </p:par>
                        <p:par>
                          <p:cTn id="8" fill="hold">
                            <p:stCondLst>
                              <p:cond delay="200"/>
                            </p:stCondLst>
                            <p:childTnLst>
                              <p:par>
                                <p:cTn id="9" presetID="10" presetClass="entr" presetSubtype="0" fill="hold" nodeType="afterEffect">
                                  <p:stCondLst>
                                    <p:cond delay="0"/>
                                  </p:stCondLst>
                                  <p:childTnLst>
                                    <p:set>
                                      <p:cBhvr>
                                        <p:cTn id="10" dur="1" fill="hold">
                                          <p:stCondLst>
                                            <p:cond delay="0"/>
                                          </p:stCondLst>
                                        </p:cTn>
                                        <p:tgtEl>
                                          <p:spTgt spid="260"/>
                                        </p:tgtEl>
                                        <p:attrNameLst>
                                          <p:attrName>style.visibility</p:attrName>
                                        </p:attrNameLst>
                                      </p:cBhvr>
                                      <p:to>
                                        <p:strVal val="visible"/>
                                      </p:to>
                                    </p:set>
                                    <p:animEffect transition="in" filter="fade">
                                      <p:cBhvr>
                                        <p:cTn id="11" dur="1000"/>
                                        <p:tgtEl>
                                          <p:spTgt spid="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5" name="Google Shape;765;p73"/>
          <p:cNvSpPr txBox="1">
            <a:spLocks noGrp="1"/>
          </p:cNvSpPr>
          <p:nvPr>
            <p:ph type="title"/>
          </p:nvPr>
        </p:nvSpPr>
        <p:spPr>
          <a:xfrm>
            <a:off x="964023" y="879063"/>
            <a:ext cx="4941600" cy="6108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US"/>
              <a:t> </a:t>
            </a:r>
            <a:endParaRPr/>
          </a:p>
        </p:txBody>
      </p:sp>
      <p:sp>
        <p:nvSpPr>
          <p:cNvPr id="766" name="Google Shape;766;p73"/>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60</a:t>
            </a:fld>
            <a:endParaRPr/>
          </a:p>
        </p:txBody>
      </p:sp>
      <p:pic>
        <p:nvPicPr>
          <p:cNvPr id="767" name="Google Shape;767;p73"/>
          <p:cNvPicPr preferRelativeResize="0"/>
          <p:nvPr/>
        </p:nvPicPr>
        <p:blipFill>
          <a:blip r:embed="rId3">
            <a:alphaModFix/>
          </a:blip>
          <a:stretch>
            <a:fillRect/>
          </a:stretch>
        </p:blipFill>
        <p:spPr>
          <a:xfrm>
            <a:off x="2124081" y="880500"/>
            <a:ext cx="3223724" cy="41106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74"/>
          <p:cNvSpPr txBox="1">
            <a:spLocks noGrp="1"/>
          </p:cNvSpPr>
          <p:nvPr>
            <p:ph type="title"/>
          </p:nvPr>
        </p:nvSpPr>
        <p:spPr>
          <a:xfrm>
            <a:off x="679725" y="570900"/>
            <a:ext cx="9979500" cy="6108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US">
                <a:latin typeface="Arial"/>
                <a:ea typeface="Arial"/>
                <a:cs typeface="Arial"/>
                <a:sym typeface="Arial"/>
              </a:rPr>
              <a:t>Code: Control Ac Motor Using Relay</a:t>
            </a:r>
            <a:endParaRPr>
              <a:latin typeface="Arial"/>
              <a:ea typeface="Arial"/>
              <a:cs typeface="Arial"/>
              <a:sym typeface="Arial"/>
            </a:endParaRPr>
          </a:p>
        </p:txBody>
      </p:sp>
      <p:sp>
        <p:nvSpPr>
          <p:cNvPr id="774" name="Google Shape;774;p74"/>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61</a:t>
            </a:fld>
            <a:endParaRPr/>
          </a:p>
        </p:txBody>
      </p:sp>
      <p:pic>
        <p:nvPicPr>
          <p:cNvPr id="775" name="Google Shape;775;p74"/>
          <p:cNvPicPr preferRelativeResize="0"/>
          <p:nvPr/>
        </p:nvPicPr>
        <p:blipFill>
          <a:blip r:embed="rId3">
            <a:alphaModFix/>
          </a:blip>
          <a:stretch>
            <a:fillRect/>
          </a:stretch>
        </p:blipFill>
        <p:spPr>
          <a:xfrm>
            <a:off x="3966150" y="1516175"/>
            <a:ext cx="3878700" cy="50638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75"/>
          <p:cNvSpPr>
            <a:spLocks noGrp="1"/>
          </p:cNvSpPr>
          <p:nvPr>
            <p:ph type="chart" idx="2"/>
          </p:nvPr>
        </p:nvSpPr>
        <p:spPr>
          <a:xfrm>
            <a:off x="1078400" y="1769371"/>
            <a:ext cx="10352700" cy="41106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sz="3100">
                <a:solidFill>
                  <a:schemeClr val="dk1"/>
                </a:solidFill>
                <a:latin typeface="Arial"/>
                <a:ea typeface="Arial"/>
                <a:cs typeface="Arial"/>
                <a:sym typeface="Arial"/>
              </a:rPr>
              <a:t>Ultrasonic Sensor</a:t>
            </a:r>
            <a:endParaRPr sz="3100">
              <a:solidFill>
                <a:schemeClr val="dk1"/>
              </a:solidFill>
              <a:latin typeface="Arial"/>
              <a:ea typeface="Arial"/>
              <a:cs typeface="Arial"/>
              <a:sym typeface="Arial"/>
            </a:endParaRPr>
          </a:p>
          <a:p>
            <a:pPr marL="0" lvl="0" indent="0" algn="l" rtl="0">
              <a:spcBef>
                <a:spcPts val="1000"/>
              </a:spcBef>
              <a:spcAft>
                <a:spcPts val="0"/>
              </a:spcAft>
              <a:buNone/>
            </a:pPr>
            <a:r>
              <a:rPr lang="en-US" u="sng">
                <a:solidFill>
                  <a:schemeClr val="hlink"/>
                </a:solidFill>
                <a:latin typeface="Arial"/>
                <a:ea typeface="Arial"/>
                <a:cs typeface="Arial"/>
                <a:sym typeface="Arial"/>
                <a:hlinkClick r:id="rId3"/>
              </a:rPr>
              <a:t>https://datasheetspdf.com/pdf-file/1380138/ETC1/HC-SR04/</a:t>
            </a:r>
            <a:r>
              <a:rPr lang="en-US" sz="2500" u="sng">
                <a:solidFill>
                  <a:schemeClr val="hlink"/>
                </a:solidFill>
                <a:latin typeface="Arial"/>
                <a:ea typeface="Arial"/>
                <a:cs typeface="Arial"/>
                <a:sym typeface="Arial"/>
                <a:hlinkClick r:id="rId3"/>
              </a:rPr>
              <a:t>1</a:t>
            </a:r>
            <a:endParaRPr sz="2500">
              <a:solidFill>
                <a:schemeClr val="dk1"/>
              </a:solidFill>
              <a:latin typeface="Arial"/>
              <a:ea typeface="Arial"/>
              <a:cs typeface="Arial"/>
              <a:sym typeface="Arial"/>
            </a:endParaRPr>
          </a:p>
          <a:p>
            <a:pPr marL="0" lvl="0" indent="0" algn="l" rtl="0">
              <a:spcBef>
                <a:spcPts val="1000"/>
              </a:spcBef>
              <a:spcAft>
                <a:spcPts val="0"/>
              </a:spcAft>
              <a:buNone/>
            </a:pPr>
            <a:endParaRPr sz="2500">
              <a:solidFill>
                <a:schemeClr val="dk1"/>
              </a:solidFill>
              <a:latin typeface="Arial"/>
              <a:ea typeface="Arial"/>
              <a:cs typeface="Arial"/>
              <a:sym typeface="Arial"/>
            </a:endParaRPr>
          </a:p>
          <a:p>
            <a:pPr marL="0" lvl="0" indent="0" algn="l" rtl="0">
              <a:spcBef>
                <a:spcPts val="1000"/>
              </a:spcBef>
              <a:spcAft>
                <a:spcPts val="0"/>
              </a:spcAft>
              <a:buNone/>
            </a:pPr>
            <a:r>
              <a:rPr lang="en-US" sz="3100">
                <a:solidFill>
                  <a:schemeClr val="dk1"/>
                </a:solidFill>
                <a:latin typeface="Arial"/>
                <a:ea typeface="Arial"/>
                <a:cs typeface="Arial"/>
                <a:sym typeface="Arial"/>
              </a:rPr>
              <a:t>4052 IC</a:t>
            </a:r>
            <a:endParaRPr sz="3100">
              <a:solidFill>
                <a:schemeClr val="dk1"/>
              </a:solidFill>
              <a:latin typeface="Arial"/>
              <a:ea typeface="Arial"/>
              <a:cs typeface="Arial"/>
              <a:sym typeface="Arial"/>
            </a:endParaRPr>
          </a:p>
          <a:p>
            <a:pPr marL="0" lvl="0" indent="0" algn="l" rtl="0">
              <a:spcBef>
                <a:spcPts val="1000"/>
              </a:spcBef>
              <a:spcAft>
                <a:spcPts val="0"/>
              </a:spcAft>
              <a:buNone/>
            </a:pPr>
            <a:r>
              <a:rPr lang="en-US" u="sng">
                <a:solidFill>
                  <a:schemeClr val="hlink"/>
                </a:solidFill>
                <a:latin typeface="Arial"/>
                <a:ea typeface="Arial"/>
                <a:cs typeface="Arial"/>
                <a:sym typeface="Arial"/>
                <a:hlinkClick r:id="rId4"/>
              </a:rPr>
              <a:t>https://pdf1.alldatasheet.com/datasheet-pdf/view/50866/FAIRCHILD/CD4052.html</a:t>
            </a:r>
            <a:endParaRPr>
              <a:solidFill>
                <a:schemeClr val="dk1"/>
              </a:solidFill>
              <a:latin typeface="Arial"/>
              <a:ea typeface="Arial"/>
              <a:cs typeface="Arial"/>
              <a:sym typeface="Arial"/>
            </a:endParaRPr>
          </a:p>
          <a:p>
            <a:pPr marL="0" lvl="0" indent="0" algn="l" rtl="0">
              <a:spcBef>
                <a:spcPts val="1000"/>
              </a:spcBef>
              <a:spcAft>
                <a:spcPts val="0"/>
              </a:spcAft>
              <a:buNone/>
            </a:pPr>
            <a:endParaRPr sz="2200">
              <a:solidFill>
                <a:schemeClr val="dk1"/>
              </a:solidFill>
              <a:latin typeface="Arial"/>
              <a:ea typeface="Arial"/>
              <a:cs typeface="Arial"/>
              <a:sym typeface="Arial"/>
            </a:endParaRPr>
          </a:p>
        </p:txBody>
      </p:sp>
      <p:sp>
        <p:nvSpPr>
          <p:cNvPr id="782" name="Google Shape;782;p75"/>
          <p:cNvSpPr txBox="1">
            <a:spLocks noGrp="1"/>
          </p:cNvSpPr>
          <p:nvPr>
            <p:ph type="title"/>
          </p:nvPr>
        </p:nvSpPr>
        <p:spPr>
          <a:xfrm>
            <a:off x="971548" y="706288"/>
            <a:ext cx="4941600" cy="6108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US">
                <a:latin typeface="Arial"/>
                <a:ea typeface="Arial"/>
                <a:cs typeface="Arial"/>
                <a:sym typeface="Arial"/>
              </a:rPr>
              <a:t>Data Sheet Links</a:t>
            </a:r>
            <a:endParaRPr>
              <a:latin typeface="Arial"/>
              <a:ea typeface="Arial"/>
              <a:cs typeface="Arial"/>
              <a:sym typeface="Arial"/>
            </a:endParaRPr>
          </a:p>
        </p:txBody>
      </p:sp>
      <p:sp>
        <p:nvSpPr>
          <p:cNvPr id="783" name="Google Shape;783;p75"/>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90" name="Google Shape;790;p76"/>
          <p:cNvSpPr txBox="1">
            <a:spLocks noGrp="1"/>
          </p:cNvSpPr>
          <p:nvPr>
            <p:ph type="title"/>
          </p:nvPr>
        </p:nvSpPr>
        <p:spPr>
          <a:xfrm>
            <a:off x="971551" y="1332300"/>
            <a:ext cx="6915300" cy="610800"/>
          </a:xfrm>
          <a:prstGeom prst="rect">
            <a:avLst/>
          </a:prstGeom>
        </p:spPr>
        <p:txBody>
          <a:bodyPr spcFirstLastPara="1" wrap="square" lIns="0" tIns="0" rIns="0" bIns="0" anchor="b" anchorCtr="0">
            <a:normAutofit fontScale="90000"/>
          </a:bodyPr>
          <a:lstStyle/>
          <a:p>
            <a:pPr marL="0" lvl="0" indent="0" algn="l" rtl="0">
              <a:spcBef>
                <a:spcPts val="0"/>
              </a:spcBef>
              <a:spcAft>
                <a:spcPts val="0"/>
              </a:spcAft>
              <a:buNone/>
            </a:pPr>
            <a:r>
              <a:rPr lang="en-US" sz="4955">
                <a:latin typeface="Arial"/>
                <a:ea typeface="Arial"/>
                <a:cs typeface="Arial"/>
                <a:sym typeface="Arial"/>
              </a:rPr>
              <a:t>Data Sheet Links(Cont.)</a:t>
            </a:r>
            <a:endParaRPr sz="4955">
              <a:latin typeface="Arial"/>
              <a:ea typeface="Arial"/>
              <a:cs typeface="Arial"/>
              <a:sym typeface="Arial"/>
            </a:endParaRPr>
          </a:p>
          <a:p>
            <a:pPr marL="0" lvl="0" indent="0" algn="l" rtl="0">
              <a:spcBef>
                <a:spcPts val="0"/>
              </a:spcBef>
              <a:spcAft>
                <a:spcPts val="0"/>
              </a:spcAft>
              <a:buNone/>
            </a:pPr>
            <a:endParaRPr/>
          </a:p>
        </p:txBody>
      </p:sp>
      <p:sp>
        <p:nvSpPr>
          <p:cNvPr id="791" name="Google Shape;791;p76"/>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63</a:t>
            </a:fld>
            <a:endParaRPr/>
          </a:p>
        </p:txBody>
      </p:sp>
      <p:sp>
        <p:nvSpPr>
          <p:cNvPr id="792" name="Google Shape;792;p76"/>
          <p:cNvSpPr txBox="1"/>
          <p:nvPr/>
        </p:nvSpPr>
        <p:spPr>
          <a:xfrm>
            <a:off x="1122950" y="1871575"/>
            <a:ext cx="10493662" cy="4230359"/>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Clr>
                <a:schemeClr val="dk1"/>
              </a:buClr>
              <a:buSzPts val="1100"/>
              <a:buFont typeface="Arial"/>
              <a:buNone/>
            </a:pPr>
            <a:r>
              <a:rPr lang="en-US" sz="3100" dirty="0">
                <a:solidFill>
                  <a:schemeClr val="dk1"/>
                </a:solidFill>
              </a:rPr>
              <a:t>Channel 1 Relay Module</a:t>
            </a:r>
            <a:endParaRPr sz="3100" dirty="0">
              <a:solidFill>
                <a:schemeClr val="dk1"/>
              </a:solidFill>
            </a:endParaRPr>
          </a:p>
          <a:p>
            <a:pPr marL="0" lvl="0" indent="0" algn="l" rtl="0">
              <a:lnSpc>
                <a:spcPct val="90000"/>
              </a:lnSpc>
              <a:spcBef>
                <a:spcPts val="1000"/>
              </a:spcBef>
              <a:spcAft>
                <a:spcPts val="0"/>
              </a:spcAft>
              <a:buNone/>
            </a:pPr>
            <a:r>
              <a:rPr lang="en-US" sz="2800" u="sng" dirty="0">
                <a:solidFill>
                  <a:schemeClr val="accent3"/>
                </a:solidFill>
                <a:hlinkClick r:id="rId3">
                  <a:extLst>
                    <a:ext uri="{A12FA001-AC4F-418D-AE19-62706E023703}">
                      <ahyp:hlinkClr xmlns:ahyp="http://schemas.microsoft.com/office/drawing/2018/hyperlinkcolor" val="tx"/>
                    </a:ext>
                  </a:extLst>
                </a:hlinkClick>
              </a:rPr>
              <a:t>https://components101.com/switches/5v-single-channel-relay-module-pinout-features-applications-working-datasheet</a:t>
            </a:r>
            <a:endParaRPr sz="2800" dirty="0">
              <a:solidFill>
                <a:schemeClr val="dk1"/>
              </a:solidFill>
            </a:endParaRPr>
          </a:p>
          <a:p>
            <a:pPr marL="0" lvl="0" indent="0" algn="l" rtl="0">
              <a:lnSpc>
                <a:spcPct val="90000"/>
              </a:lnSpc>
              <a:spcBef>
                <a:spcPts val="1000"/>
              </a:spcBef>
              <a:spcAft>
                <a:spcPts val="0"/>
              </a:spcAft>
              <a:buClr>
                <a:schemeClr val="dk1"/>
              </a:buClr>
              <a:buSzPts val="1100"/>
              <a:buFont typeface="Arial"/>
              <a:buNone/>
            </a:pPr>
            <a:endParaRPr sz="2500" dirty="0">
              <a:solidFill>
                <a:schemeClr val="dk1"/>
              </a:solidFill>
            </a:endParaRPr>
          </a:p>
          <a:p>
            <a:pPr marL="0" lvl="0" indent="0" algn="l" rtl="0">
              <a:lnSpc>
                <a:spcPct val="90000"/>
              </a:lnSpc>
              <a:spcBef>
                <a:spcPts val="1000"/>
              </a:spcBef>
              <a:spcAft>
                <a:spcPts val="0"/>
              </a:spcAft>
              <a:buClr>
                <a:schemeClr val="dk1"/>
              </a:buClr>
              <a:buSzPts val="1100"/>
              <a:buFont typeface="Arial"/>
              <a:buNone/>
            </a:pPr>
            <a:r>
              <a:rPr lang="en-US" sz="3100" dirty="0">
                <a:solidFill>
                  <a:schemeClr val="dk1"/>
                </a:solidFill>
              </a:rPr>
              <a:t>220V AC Motor</a:t>
            </a:r>
            <a:endParaRPr sz="3100" dirty="0">
              <a:solidFill>
                <a:schemeClr val="dk1"/>
              </a:solidFill>
            </a:endParaRPr>
          </a:p>
          <a:p>
            <a:pPr marL="0" lvl="0" indent="0" algn="l" rtl="0">
              <a:lnSpc>
                <a:spcPct val="90000"/>
              </a:lnSpc>
              <a:spcBef>
                <a:spcPts val="1000"/>
              </a:spcBef>
              <a:spcAft>
                <a:spcPts val="0"/>
              </a:spcAft>
              <a:buClr>
                <a:schemeClr val="dk1"/>
              </a:buClr>
              <a:buSzPts val="1100"/>
              <a:buFont typeface="Arial"/>
              <a:buNone/>
            </a:pPr>
            <a:r>
              <a:rPr lang="en-US" sz="2800" u="sng" dirty="0">
                <a:solidFill>
                  <a:schemeClr val="accent3"/>
                </a:solidFill>
                <a:hlinkClick r:id="rId4">
                  <a:extLst>
                    <a:ext uri="{A12FA001-AC4F-418D-AE19-62706E023703}">
                      <ahyp:hlinkClr xmlns:ahyp="http://schemas.microsoft.com/office/drawing/2018/hyperlinkcolor" val="tx"/>
                    </a:ext>
                  </a:extLst>
                </a:hlinkClick>
              </a:rPr>
              <a:t>https://www.daraz.lk/products/sewing-machine-motor-120w-i104857125.html</a:t>
            </a:r>
            <a:endParaRPr sz="2800" dirty="0">
              <a:solidFill>
                <a:schemeClr val="dk1"/>
              </a:solidFill>
            </a:endParaRPr>
          </a:p>
          <a:p>
            <a:pPr marL="0" lvl="0" indent="0" algn="l" rtl="0">
              <a:lnSpc>
                <a:spcPct val="90000"/>
              </a:lnSpc>
              <a:spcBef>
                <a:spcPts val="1000"/>
              </a:spcBef>
              <a:spcAft>
                <a:spcPts val="0"/>
              </a:spcAft>
              <a:buClr>
                <a:schemeClr val="dk1"/>
              </a:buClr>
              <a:buSzPts val="1100"/>
              <a:buFont typeface="Arial"/>
              <a:buNone/>
            </a:pPr>
            <a:endParaRPr sz="2200" dirty="0">
              <a:solidFill>
                <a:schemeClr val="dk1"/>
              </a:solidFill>
            </a:endParaRPr>
          </a:p>
          <a:p>
            <a:pPr marL="0" lvl="0" indent="0" algn="l" rtl="0">
              <a:spcBef>
                <a:spcPts val="0"/>
              </a:spcBef>
              <a:spcAft>
                <a:spcPts val="0"/>
              </a:spcAft>
              <a:buNone/>
            </a:pPr>
            <a:endParaRPr dirty="0">
              <a:latin typeface="Libre Franklin"/>
              <a:ea typeface="Libre Franklin"/>
              <a:cs typeface="Libre Franklin"/>
              <a:sym typeface="Libre Franklin"/>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77"/>
          <p:cNvSpPr txBox="1">
            <a:spLocks noGrp="1"/>
          </p:cNvSpPr>
          <p:nvPr>
            <p:ph type="title"/>
          </p:nvPr>
        </p:nvSpPr>
        <p:spPr>
          <a:xfrm>
            <a:off x="964025" y="879075"/>
            <a:ext cx="11228100" cy="610800"/>
          </a:xfrm>
          <a:prstGeom prst="rect">
            <a:avLst/>
          </a:prstGeom>
        </p:spPr>
        <p:txBody>
          <a:bodyPr spcFirstLastPara="1" wrap="square" lIns="0" tIns="0" rIns="0" bIns="0" anchor="b" anchorCtr="0">
            <a:noAutofit/>
          </a:bodyPr>
          <a:lstStyle/>
          <a:p>
            <a:pPr marL="0" lvl="0" indent="0" algn="l" rtl="0">
              <a:spcBef>
                <a:spcPts val="0"/>
              </a:spcBef>
              <a:spcAft>
                <a:spcPts val="0"/>
              </a:spcAft>
              <a:buClr>
                <a:schemeClr val="dk1"/>
              </a:buClr>
              <a:buSzPts val="891"/>
              <a:buFont typeface="Arial"/>
              <a:buNone/>
            </a:pPr>
            <a:r>
              <a:rPr lang="en-US" sz="4484">
                <a:latin typeface="Arial"/>
                <a:ea typeface="Arial"/>
                <a:cs typeface="Arial"/>
                <a:sym typeface="Arial"/>
              </a:rPr>
              <a:t>Member 5: Swanthra W.K.M (204210E)</a:t>
            </a:r>
            <a:endParaRPr sz="4160">
              <a:latin typeface="Arial"/>
              <a:ea typeface="Arial"/>
              <a:cs typeface="Arial"/>
              <a:sym typeface="Arial"/>
            </a:endParaRPr>
          </a:p>
        </p:txBody>
      </p:sp>
      <p:sp>
        <p:nvSpPr>
          <p:cNvPr id="799" name="Google Shape;799;p77"/>
          <p:cNvSpPr txBox="1">
            <a:spLocks noGrp="1"/>
          </p:cNvSpPr>
          <p:nvPr>
            <p:ph type="body" idx="1"/>
          </p:nvPr>
        </p:nvSpPr>
        <p:spPr>
          <a:xfrm>
            <a:off x="952500" y="2289375"/>
            <a:ext cx="9972300" cy="3432000"/>
          </a:xfrm>
          <a:prstGeom prst="rect">
            <a:avLst/>
          </a:prstGeom>
        </p:spPr>
        <p:txBody>
          <a:bodyPr spcFirstLastPara="1" wrap="square" lIns="0" tIns="0" rIns="0" bIns="0" anchor="t" anchorCtr="0">
            <a:noAutofit/>
          </a:bodyPr>
          <a:lstStyle/>
          <a:p>
            <a:pPr marL="0" lvl="0" indent="0" algn="l" rtl="0">
              <a:lnSpc>
                <a:spcPct val="115000"/>
              </a:lnSpc>
              <a:spcBef>
                <a:spcPts val="1000"/>
              </a:spcBef>
              <a:spcAft>
                <a:spcPts val="0"/>
              </a:spcAft>
              <a:buClr>
                <a:schemeClr val="dk1"/>
              </a:buClr>
              <a:buSzPts val="1100"/>
              <a:buFont typeface="Arial"/>
              <a:buNone/>
            </a:pPr>
            <a:r>
              <a:rPr lang="en-US" sz="3400" b="1">
                <a:solidFill>
                  <a:schemeClr val="lt2"/>
                </a:solidFill>
                <a:latin typeface="Arial"/>
                <a:ea typeface="Arial"/>
                <a:cs typeface="Arial"/>
                <a:sym typeface="Arial"/>
              </a:rPr>
              <a:t>Responsibilities:</a:t>
            </a:r>
            <a:r>
              <a:rPr lang="en-US" sz="2700">
                <a:solidFill>
                  <a:schemeClr val="lt2"/>
                </a:solidFill>
                <a:latin typeface="Arial"/>
                <a:ea typeface="Arial"/>
                <a:cs typeface="Arial"/>
                <a:sym typeface="Arial"/>
              </a:rPr>
              <a:t> </a:t>
            </a:r>
            <a:endParaRPr sz="2700">
              <a:solidFill>
                <a:schemeClr val="lt2"/>
              </a:solidFill>
              <a:latin typeface="Arial"/>
              <a:ea typeface="Arial"/>
              <a:cs typeface="Arial"/>
              <a:sym typeface="Arial"/>
            </a:endParaRPr>
          </a:p>
          <a:p>
            <a:pPr marL="457200" lvl="0" indent="-419100" algn="just" rtl="0">
              <a:lnSpc>
                <a:spcPct val="150000"/>
              </a:lnSpc>
              <a:spcBef>
                <a:spcPts val="1000"/>
              </a:spcBef>
              <a:spcAft>
                <a:spcPts val="0"/>
              </a:spcAft>
              <a:buSzPts val="3000"/>
              <a:buChar char="➔"/>
            </a:pPr>
            <a:r>
              <a:rPr lang="en-US" sz="3000">
                <a:latin typeface="Arial"/>
                <a:ea typeface="Arial"/>
                <a:cs typeface="Arial"/>
                <a:sym typeface="Arial"/>
              </a:rPr>
              <a:t>Developing C code for the </a:t>
            </a:r>
            <a:r>
              <a:rPr lang="en-US" sz="3000" b="1">
                <a:latin typeface="Arial"/>
                <a:ea typeface="Arial"/>
                <a:cs typeface="Arial"/>
                <a:sym typeface="Arial"/>
              </a:rPr>
              <a:t>LCD </a:t>
            </a:r>
            <a:r>
              <a:rPr lang="en-US" sz="3000">
                <a:latin typeface="Arial"/>
                <a:ea typeface="Arial"/>
                <a:cs typeface="Arial"/>
                <a:sym typeface="Arial"/>
              </a:rPr>
              <a:t>and </a:t>
            </a:r>
            <a:r>
              <a:rPr lang="en-US" sz="3000" b="1">
                <a:latin typeface="Arial"/>
                <a:ea typeface="Arial"/>
                <a:cs typeface="Arial"/>
                <a:sym typeface="Arial"/>
              </a:rPr>
              <a:t>DC Motor</a:t>
            </a:r>
            <a:r>
              <a:rPr lang="en-US" sz="3000">
                <a:latin typeface="Arial"/>
                <a:ea typeface="Arial"/>
                <a:cs typeface="Arial"/>
                <a:sym typeface="Arial"/>
              </a:rPr>
              <a:t> </a:t>
            </a:r>
            <a:endParaRPr sz="3000">
              <a:latin typeface="Arial"/>
              <a:ea typeface="Arial"/>
              <a:cs typeface="Arial"/>
              <a:sym typeface="Arial"/>
            </a:endParaRPr>
          </a:p>
          <a:p>
            <a:pPr marL="457200" lvl="0" indent="-419100" algn="just" rtl="0">
              <a:lnSpc>
                <a:spcPct val="150000"/>
              </a:lnSpc>
              <a:spcBef>
                <a:spcPts val="0"/>
              </a:spcBef>
              <a:spcAft>
                <a:spcPts val="0"/>
              </a:spcAft>
              <a:buSzPts val="3000"/>
              <a:buChar char="➔"/>
            </a:pPr>
            <a:r>
              <a:rPr lang="en-US" sz="3000">
                <a:latin typeface="Arial"/>
                <a:ea typeface="Arial"/>
                <a:cs typeface="Arial"/>
                <a:sym typeface="Arial"/>
              </a:rPr>
              <a:t>Creating a 3D Model of the final Product and animation.</a:t>
            </a:r>
            <a:endParaRPr sz="3000">
              <a:latin typeface="Arial"/>
              <a:ea typeface="Arial"/>
              <a:cs typeface="Arial"/>
              <a:sym typeface="Arial"/>
            </a:endParaRPr>
          </a:p>
          <a:p>
            <a:pPr marL="0" lvl="0" indent="0" algn="l" rtl="0">
              <a:spcBef>
                <a:spcPts val="1000"/>
              </a:spcBef>
              <a:spcAft>
                <a:spcPts val="0"/>
              </a:spcAft>
              <a:buNone/>
            </a:pPr>
            <a:endParaRPr>
              <a:latin typeface="Arial"/>
              <a:ea typeface="Arial"/>
              <a:cs typeface="Arial"/>
              <a:sym typeface="Arial"/>
            </a:endParaRPr>
          </a:p>
        </p:txBody>
      </p:sp>
      <p:sp>
        <p:nvSpPr>
          <p:cNvPr id="800" name="Google Shape;800;p77"/>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78"/>
          <p:cNvSpPr txBox="1">
            <a:spLocks noGrp="1"/>
          </p:cNvSpPr>
          <p:nvPr>
            <p:ph type="title"/>
          </p:nvPr>
        </p:nvSpPr>
        <p:spPr>
          <a:xfrm>
            <a:off x="964025" y="879075"/>
            <a:ext cx="9311400" cy="610800"/>
          </a:xfrm>
          <a:prstGeom prst="rect">
            <a:avLst/>
          </a:prstGeom>
        </p:spPr>
        <p:txBody>
          <a:bodyPr spcFirstLastPara="1" wrap="square" lIns="0" tIns="0" rIns="0" bIns="0" anchor="b" anchorCtr="0">
            <a:normAutofit fontScale="90000"/>
          </a:bodyPr>
          <a:lstStyle/>
          <a:p>
            <a:pPr marL="0" lvl="0" indent="0" algn="l" rtl="0">
              <a:spcBef>
                <a:spcPts val="0"/>
              </a:spcBef>
              <a:spcAft>
                <a:spcPts val="0"/>
              </a:spcAft>
              <a:buNone/>
            </a:pPr>
            <a:r>
              <a:rPr lang="en-US" sz="4850">
                <a:latin typeface="Arial"/>
                <a:ea typeface="Arial"/>
                <a:cs typeface="Arial"/>
                <a:sym typeface="Arial"/>
              </a:rPr>
              <a:t>L</a:t>
            </a:r>
            <a:r>
              <a:rPr lang="en-US">
                <a:latin typeface="Arial"/>
                <a:ea typeface="Arial"/>
                <a:cs typeface="Arial"/>
                <a:sym typeface="Arial"/>
              </a:rPr>
              <a:t>CD and PCF8574A Module</a:t>
            </a:r>
            <a:endParaRPr>
              <a:latin typeface="Arial"/>
              <a:ea typeface="Arial"/>
              <a:cs typeface="Arial"/>
              <a:sym typeface="Arial"/>
            </a:endParaRPr>
          </a:p>
        </p:txBody>
      </p:sp>
      <p:sp>
        <p:nvSpPr>
          <p:cNvPr id="807" name="Google Shape;807;p78"/>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65</a:t>
            </a:fld>
            <a:endParaRPr/>
          </a:p>
        </p:txBody>
      </p:sp>
      <p:sp>
        <p:nvSpPr>
          <p:cNvPr id="808" name="Google Shape;808;p78"/>
          <p:cNvSpPr>
            <a:spLocks noGrp="1"/>
          </p:cNvSpPr>
          <p:nvPr>
            <p:ph type="chart" idx="2"/>
          </p:nvPr>
        </p:nvSpPr>
        <p:spPr>
          <a:xfrm>
            <a:off x="642550" y="1943100"/>
            <a:ext cx="5518200" cy="2478000"/>
          </a:xfrm>
          <a:prstGeom prst="rect">
            <a:avLst/>
          </a:prstGeom>
        </p:spPr>
        <p:txBody>
          <a:bodyPr spcFirstLastPara="1" wrap="square" lIns="91425" tIns="45700" rIns="91425" bIns="45700" anchor="t" anchorCtr="0">
            <a:noAutofit/>
          </a:bodyPr>
          <a:lstStyle/>
          <a:p>
            <a:pPr marL="457200" lvl="0" indent="-400050" algn="l" rtl="0">
              <a:lnSpc>
                <a:spcPct val="150000"/>
              </a:lnSpc>
              <a:spcBef>
                <a:spcPts val="1200"/>
              </a:spcBef>
              <a:spcAft>
                <a:spcPts val="0"/>
              </a:spcAft>
              <a:buClr>
                <a:schemeClr val="dk1"/>
              </a:buClr>
              <a:buSzPts val="2700"/>
              <a:buFont typeface="Arial"/>
              <a:buChar char="●"/>
            </a:pPr>
            <a:r>
              <a:rPr lang="en-US" sz="2700">
                <a:solidFill>
                  <a:schemeClr val="dk1"/>
                </a:solidFill>
                <a:latin typeface="Arial"/>
                <a:ea typeface="Arial"/>
                <a:cs typeface="Arial"/>
                <a:sym typeface="Arial"/>
              </a:rPr>
              <a:t>Maximum Current: 2.5mA</a:t>
            </a:r>
            <a:endParaRPr sz="2700">
              <a:solidFill>
                <a:schemeClr val="dk1"/>
              </a:solidFill>
              <a:latin typeface="Arial"/>
              <a:ea typeface="Arial"/>
              <a:cs typeface="Arial"/>
              <a:sym typeface="Arial"/>
            </a:endParaRPr>
          </a:p>
          <a:p>
            <a:pPr marL="457200" lvl="0" indent="-400050" algn="l" rtl="0">
              <a:lnSpc>
                <a:spcPct val="150000"/>
              </a:lnSpc>
              <a:spcBef>
                <a:spcPts val="0"/>
              </a:spcBef>
              <a:spcAft>
                <a:spcPts val="0"/>
              </a:spcAft>
              <a:buClr>
                <a:schemeClr val="dk1"/>
              </a:buClr>
              <a:buSzPts val="2700"/>
              <a:buFont typeface="Arial"/>
              <a:buChar char="●"/>
            </a:pPr>
            <a:r>
              <a:rPr lang="en-US" sz="2700">
                <a:solidFill>
                  <a:schemeClr val="dk1"/>
                </a:solidFill>
                <a:latin typeface="Arial"/>
                <a:ea typeface="Arial"/>
                <a:cs typeface="Arial"/>
                <a:sym typeface="Arial"/>
              </a:rPr>
              <a:t>Maximum Voltage : 6.5V</a:t>
            </a:r>
            <a:endParaRPr sz="2700">
              <a:solidFill>
                <a:schemeClr val="dk1"/>
              </a:solidFill>
              <a:latin typeface="Arial"/>
              <a:ea typeface="Arial"/>
              <a:cs typeface="Arial"/>
              <a:sym typeface="Arial"/>
            </a:endParaRPr>
          </a:p>
          <a:p>
            <a:pPr marL="457200" lvl="0" indent="-400050" algn="l" rtl="0">
              <a:lnSpc>
                <a:spcPct val="150000"/>
              </a:lnSpc>
              <a:spcBef>
                <a:spcPts val="0"/>
              </a:spcBef>
              <a:spcAft>
                <a:spcPts val="0"/>
              </a:spcAft>
              <a:buClr>
                <a:schemeClr val="dk1"/>
              </a:buClr>
              <a:buSzPts val="2700"/>
              <a:buFont typeface="Arial"/>
              <a:buChar char="●"/>
            </a:pPr>
            <a:r>
              <a:rPr lang="en-US" sz="2700">
                <a:solidFill>
                  <a:schemeClr val="dk1"/>
                </a:solidFill>
                <a:latin typeface="Arial"/>
                <a:ea typeface="Arial"/>
                <a:cs typeface="Arial"/>
                <a:sym typeface="Arial"/>
              </a:rPr>
              <a:t>16 characters x 2 lines</a:t>
            </a:r>
            <a:endParaRPr sz="2700">
              <a:solidFill>
                <a:schemeClr val="dk1"/>
              </a:solidFill>
              <a:latin typeface="Arial"/>
              <a:ea typeface="Arial"/>
              <a:cs typeface="Arial"/>
              <a:sym typeface="Arial"/>
            </a:endParaRPr>
          </a:p>
          <a:p>
            <a:pPr marL="457200" lvl="0" indent="-400050" algn="l" rtl="0">
              <a:lnSpc>
                <a:spcPct val="150000"/>
              </a:lnSpc>
              <a:spcBef>
                <a:spcPts val="0"/>
              </a:spcBef>
              <a:spcAft>
                <a:spcPts val="0"/>
              </a:spcAft>
              <a:buClr>
                <a:schemeClr val="dk1"/>
              </a:buClr>
              <a:buSzPts val="2700"/>
              <a:buFont typeface="Arial"/>
              <a:buChar char="●"/>
            </a:pPr>
            <a:r>
              <a:rPr lang="en-US" sz="2700">
                <a:solidFill>
                  <a:schemeClr val="dk1"/>
                </a:solidFill>
                <a:latin typeface="Arial"/>
                <a:ea typeface="Arial"/>
                <a:cs typeface="Arial"/>
                <a:sym typeface="Arial"/>
              </a:rPr>
              <a:t>Display area : 84mm x 44mm</a:t>
            </a:r>
            <a:endParaRPr sz="2700">
              <a:solidFill>
                <a:schemeClr val="dk1"/>
              </a:solidFill>
              <a:latin typeface="Arial"/>
              <a:ea typeface="Arial"/>
              <a:cs typeface="Arial"/>
              <a:sym typeface="Arial"/>
            </a:endParaRPr>
          </a:p>
          <a:p>
            <a:pPr marL="457200" lvl="0" indent="-400050" algn="l" rtl="0">
              <a:lnSpc>
                <a:spcPct val="150000"/>
              </a:lnSpc>
              <a:spcBef>
                <a:spcPts val="0"/>
              </a:spcBef>
              <a:spcAft>
                <a:spcPts val="0"/>
              </a:spcAft>
              <a:buClr>
                <a:schemeClr val="dk1"/>
              </a:buClr>
              <a:buSzPts val="2700"/>
              <a:buFont typeface="Arial"/>
              <a:buChar char="●"/>
            </a:pPr>
            <a:r>
              <a:rPr lang="en-US" sz="2700">
                <a:solidFill>
                  <a:schemeClr val="dk1"/>
                </a:solidFill>
                <a:latin typeface="Arial"/>
                <a:ea typeface="Arial"/>
                <a:cs typeface="Arial"/>
                <a:sym typeface="Arial"/>
              </a:rPr>
              <a:t>Weight : 35g</a:t>
            </a:r>
            <a:endParaRPr sz="2700">
              <a:solidFill>
                <a:schemeClr val="dk1"/>
              </a:solidFill>
              <a:latin typeface="Arial"/>
              <a:ea typeface="Arial"/>
              <a:cs typeface="Arial"/>
              <a:sym typeface="Arial"/>
            </a:endParaRPr>
          </a:p>
          <a:p>
            <a:pPr marL="0" lvl="0" indent="0" algn="l" rtl="0">
              <a:lnSpc>
                <a:spcPct val="150000"/>
              </a:lnSpc>
              <a:spcBef>
                <a:spcPts val="1200"/>
              </a:spcBef>
              <a:spcAft>
                <a:spcPts val="0"/>
              </a:spcAft>
              <a:buNone/>
            </a:pPr>
            <a:endParaRPr sz="1700">
              <a:latin typeface="Arial"/>
              <a:ea typeface="Arial"/>
              <a:cs typeface="Arial"/>
              <a:sym typeface="Arial"/>
            </a:endParaRPr>
          </a:p>
        </p:txBody>
      </p:sp>
      <p:sp>
        <p:nvSpPr>
          <p:cNvPr id="809" name="Google Shape;809;p78"/>
          <p:cNvSpPr>
            <a:spLocks noGrp="1"/>
          </p:cNvSpPr>
          <p:nvPr>
            <p:ph type="chart" idx="2"/>
          </p:nvPr>
        </p:nvSpPr>
        <p:spPr>
          <a:xfrm>
            <a:off x="6409500" y="1943100"/>
            <a:ext cx="4859400" cy="2478000"/>
          </a:xfrm>
          <a:prstGeom prst="rect">
            <a:avLst/>
          </a:prstGeom>
        </p:spPr>
        <p:txBody>
          <a:bodyPr spcFirstLastPara="1" wrap="square" lIns="91425" tIns="45700" rIns="91425" bIns="45700" anchor="t" anchorCtr="0">
            <a:noAutofit/>
          </a:bodyPr>
          <a:lstStyle/>
          <a:p>
            <a:pPr marL="457200" lvl="0" indent="-400050" algn="l" rtl="0">
              <a:lnSpc>
                <a:spcPct val="150000"/>
              </a:lnSpc>
              <a:spcBef>
                <a:spcPts val="1200"/>
              </a:spcBef>
              <a:spcAft>
                <a:spcPts val="0"/>
              </a:spcAft>
              <a:buClr>
                <a:schemeClr val="dk1"/>
              </a:buClr>
              <a:buSzPts val="2700"/>
              <a:buChar char="●"/>
            </a:pPr>
            <a:r>
              <a:rPr lang="en-US" sz="2700">
                <a:solidFill>
                  <a:schemeClr val="dk1"/>
                </a:solidFill>
                <a:latin typeface="Arial"/>
                <a:ea typeface="Arial"/>
                <a:cs typeface="Arial"/>
                <a:sym typeface="Arial"/>
              </a:rPr>
              <a:t>Maximum Current: 100mA</a:t>
            </a:r>
            <a:endParaRPr sz="2700">
              <a:solidFill>
                <a:schemeClr val="dk1"/>
              </a:solidFill>
              <a:latin typeface="Arial"/>
              <a:ea typeface="Arial"/>
              <a:cs typeface="Arial"/>
              <a:sym typeface="Arial"/>
            </a:endParaRPr>
          </a:p>
          <a:p>
            <a:pPr marL="457200" lvl="0" indent="-400050" algn="l" rtl="0">
              <a:lnSpc>
                <a:spcPct val="150000"/>
              </a:lnSpc>
              <a:spcBef>
                <a:spcPts val="0"/>
              </a:spcBef>
              <a:spcAft>
                <a:spcPts val="0"/>
              </a:spcAft>
              <a:buClr>
                <a:schemeClr val="dk1"/>
              </a:buClr>
              <a:buSzPts val="2700"/>
              <a:buChar char="●"/>
            </a:pPr>
            <a:r>
              <a:rPr lang="en-US" sz="2700">
                <a:solidFill>
                  <a:schemeClr val="dk1"/>
                </a:solidFill>
                <a:latin typeface="Arial"/>
                <a:ea typeface="Arial"/>
                <a:cs typeface="Arial"/>
                <a:sym typeface="Arial"/>
              </a:rPr>
              <a:t>Maximum Voltage : 7V</a:t>
            </a:r>
            <a:endParaRPr sz="2700">
              <a:solidFill>
                <a:schemeClr val="dk1"/>
              </a:solidFill>
              <a:latin typeface="Arial"/>
              <a:ea typeface="Arial"/>
              <a:cs typeface="Arial"/>
              <a:sym typeface="Arial"/>
            </a:endParaRPr>
          </a:p>
          <a:p>
            <a:pPr marL="457200" lvl="0" indent="0" algn="l" rtl="0">
              <a:lnSpc>
                <a:spcPct val="150000"/>
              </a:lnSpc>
              <a:spcBef>
                <a:spcPts val="1200"/>
              </a:spcBef>
              <a:spcAft>
                <a:spcPts val="0"/>
              </a:spcAft>
              <a:buNone/>
            </a:pPr>
            <a:endParaRPr sz="2200">
              <a:solidFill>
                <a:schemeClr val="dk1"/>
              </a:solidFill>
              <a:latin typeface="Arial"/>
              <a:ea typeface="Arial"/>
              <a:cs typeface="Arial"/>
              <a:sym typeface="Arial"/>
            </a:endParaRPr>
          </a:p>
          <a:p>
            <a:pPr marL="457200" lvl="0" indent="-342900" algn="l" rtl="0">
              <a:lnSpc>
                <a:spcPct val="150000"/>
              </a:lnSpc>
              <a:spcBef>
                <a:spcPts val="1200"/>
              </a:spcBef>
              <a:spcAft>
                <a:spcPts val="0"/>
              </a:spcAft>
              <a:buSzPts val="1800"/>
              <a:buFont typeface="Arial"/>
              <a:buChar char="●"/>
            </a:pPr>
            <a:endParaRPr sz="1800">
              <a:latin typeface="Arial"/>
              <a:ea typeface="Arial"/>
              <a:cs typeface="Arial"/>
              <a:sym typeface="Arial"/>
            </a:endParaRPr>
          </a:p>
        </p:txBody>
      </p:sp>
      <p:pic>
        <p:nvPicPr>
          <p:cNvPr id="810" name="Google Shape;810;p78"/>
          <p:cNvPicPr preferRelativeResize="0"/>
          <p:nvPr/>
        </p:nvPicPr>
        <p:blipFill rotWithShape="1">
          <a:blip r:embed="rId3">
            <a:alphaModFix/>
          </a:blip>
          <a:srcRect/>
          <a:stretch/>
        </p:blipFill>
        <p:spPr>
          <a:xfrm>
            <a:off x="4000497" y="4654366"/>
            <a:ext cx="2754975" cy="2066250"/>
          </a:xfrm>
          <a:prstGeom prst="rect">
            <a:avLst/>
          </a:prstGeom>
          <a:noFill/>
          <a:ln>
            <a:noFill/>
          </a:ln>
        </p:spPr>
      </p:pic>
      <p:pic>
        <p:nvPicPr>
          <p:cNvPr id="811" name="Google Shape;811;p78"/>
          <p:cNvPicPr preferRelativeResize="0"/>
          <p:nvPr/>
        </p:nvPicPr>
        <p:blipFill>
          <a:blip r:embed="rId4">
            <a:alphaModFix/>
          </a:blip>
          <a:stretch>
            <a:fillRect/>
          </a:stretch>
        </p:blipFill>
        <p:spPr>
          <a:xfrm>
            <a:off x="8191504" y="3240675"/>
            <a:ext cx="2987832" cy="16806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79"/>
          <p:cNvSpPr>
            <a:spLocks noGrp="1"/>
          </p:cNvSpPr>
          <p:nvPr>
            <p:ph type="chart" idx="2"/>
          </p:nvPr>
        </p:nvSpPr>
        <p:spPr>
          <a:xfrm>
            <a:off x="964023" y="1489863"/>
            <a:ext cx="10352700" cy="4110600"/>
          </a:xfrm>
          <a:prstGeom prst="rect">
            <a:avLst/>
          </a:prstGeom>
        </p:spPr>
        <p:txBody>
          <a:bodyPr spcFirstLastPara="1" wrap="square" lIns="91425" tIns="45700" rIns="91425" bIns="45700" anchor="t" anchorCtr="0">
            <a:noAutofit/>
          </a:bodyPr>
          <a:lstStyle/>
          <a:p>
            <a:pPr marL="457200" lvl="0" indent="-431800" algn="l" rtl="0">
              <a:lnSpc>
                <a:spcPct val="150000"/>
              </a:lnSpc>
              <a:spcBef>
                <a:spcPts val="1200"/>
              </a:spcBef>
              <a:spcAft>
                <a:spcPts val="0"/>
              </a:spcAft>
              <a:buClr>
                <a:schemeClr val="dk1"/>
              </a:buClr>
              <a:buSzPts val="3200"/>
              <a:buChar char="●"/>
            </a:pPr>
            <a:r>
              <a:rPr lang="en-US" sz="3200" dirty="0">
                <a:solidFill>
                  <a:schemeClr val="dk1"/>
                </a:solidFill>
                <a:latin typeface="Arial"/>
                <a:ea typeface="Arial"/>
                <a:cs typeface="Arial"/>
                <a:sym typeface="Arial"/>
              </a:rPr>
              <a:t>Operating Voltage(V): 12</a:t>
            </a:r>
            <a:endParaRPr sz="3200" dirty="0">
              <a:solidFill>
                <a:schemeClr val="dk1"/>
              </a:solidFill>
              <a:latin typeface="Arial"/>
              <a:ea typeface="Arial"/>
              <a:cs typeface="Arial"/>
              <a:sym typeface="Arial"/>
            </a:endParaRPr>
          </a:p>
          <a:p>
            <a:pPr marL="457200" lvl="0" indent="-431800" algn="l" rtl="0">
              <a:lnSpc>
                <a:spcPct val="150000"/>
              </a:lnSpc>
              <a:spcBef>
                <a:spcPts val="0"/>
              </a:spcBef>
              <a:spcAft>
                <a:spcPts val="0"/>
              </a:spcAft>
              <a:buClr>
                <a:schemeClr val="dk1"/>
              </a:buClr>
              <a:buSzPts val="3200"/>
              <a:buChar char="●"/>
            </a:pPr>
            <a:r>
              <a:rPr lang="en-US" sz="3200" dirty="0">
                <a:solidFill>
                  <a:schemeClr val="dk1"/>
                </a:solidFill>
                <a:latin typeface="Arial"/>
                <a:ea typeface="Arial"/>
                <a:cs typeface="Arial"/>
                <a:sym typeface="Arial"/>
              </a:rPr>
              <a:t>Rated Speed (RPM): 200</a:t>
            </a:r>
            <a:endParaRPr sz="3200" dirty="0">
              <a:solidFill>
                <a:schemeClr val="dk1"/>
              </a:solidFill>
              <a:latin typeface="Arial"/>
              <a:ea typeface="Arial"/>
              <a:cs typeface="Arial"/>
              <a:sym typeface="Arial"/>
            </a:endParaRPr>
          </a:p>
          <a:p>
            <a:pPr marL="457200" lvl="0" indent="-431800" algn="l" rtl="0">
              <a:lnSpc>
                <a:spcPct val="150000"/>
              </a:lnSpc>
              <a:spcBef>
                <a:spcPts val="0"/>
              </a:spcBef>
              <a:spcAft>
                <a:spcPts val="0"/>
              </a:spcAft>
              <a:buClr>
                <a:schemeClr val="dk1"/>
              </a:buClr>
              <a:buSzPts val="3200"/>
              <a:buChar char="●"/>
            </a:pPr>
            <a:r>
              <a:rPr lang="en-US" sz="3200" dirty="0">
                <a:solidFill>
                  <a:schemeClr val="dk1"/>
                </a:solidFill>
                <a:latin typeface="Arial"/>
                <a:ea typeface="Arial"/>
                <a:cs typeface="Arial"/>
                <a:sym typeface="Arial"/>
              </a:rPr>
              <a:t>Rated Torque(kg-cm): 1.5</a:t>
            </a:r>
            <a:endParaRPr sz="3200" dirty="0">
              <a:solidFill>
                <a:schemeClr val="dk1"/>
              </a:solidFill>
              <a:latin typeface="Arial"/>
              <a:ea typeface="Arial"/>
              <a:cs typeface="Arial"/>
              <a:sym typeface="Arial"/>
            </a:endParaRPr>
          </a:p>
          <a:p>
            <a:pPr marL="457200" lvl="0" indent="-431800" algn="l" rtl="0">
              <a:lnSpc>
                <a:spcPct val="150000"/>
              </a:lnSpc>
              <a:spcBef>
                <a:spcPts val="0"/>
              </a:spcBef>
              <a:spcAft>
                <a:spcPts val="0"/>
              </a:spcAft>
              <a:buClr>
                <a:schemeClr val="dk1"/>
              </a:buClr>
              <a:buSzPts val="3200"/>
              <a:buChar char="●"/>
            </a:pPr>
            <a:r>
              <a:rPr lang="en-US" sz="3200" dirty="0">
                <a:solidFill>
                  <a:schemeClr val="dk1"/>
                </a:solidFill>
                <a:latin typeface="Arial"/>
                <a:ea typeface="Arial"/>
                <a:cs typeface="Arial"/>
                <a:sym typeface="Arial"/>
              </a:rPr>
              <a:t>Stall Torque(kg-cm): 5.4</a:t>
            </a:r>
            <a:endParaRPr sz="3200" dirty="0">
              <a:solidFill>
                <a:schemeClr val="dk1"/>
              </a:solidFill>
              <a:latin typeface="Arial"/>
              <a:ea typeface="Arial"/>
              <a:cs typeface="Arial"/>
              <a:sym typeface="Arial"/>
            </a:endParaRPr>
          </a:p>
          <a:p>
            <a:pPr marL="457200" lvl="0" indent="-431800" algn="l" rtl="0">
              <a:lnSpc>
                <a:spcPct val="150000"/>
              </a:lnSpc>
              <a:spcBef>
                <a:spcPts val="0"/>
              </a:spcBef>
              <a:spcAft>
                <a:spcPts val="0"/>
              </a:spcAft>
              <a:buClr>
                <a:schemeClr val="dk1"/>
              </a:buClr>
              <a:buSzPts val="3200"/>
              <a:buChar char="●"/>
            </a:pPr>
            <a:r>
              <a:rPr lang="en-US" sz="3200" dirty="0">
                <a:solidFill>
                  <a:schemeClr val="dk1"/>
                </a:solidFill>
                <a:latin typeface="Arial"/>
                <a:ea typeface="Arial"/>
                <a:cs typeface="Arial"/>
                <a:sym typeface="Arial"/>
              </a:rPr>
              <a:t>Load Current (A): 0.3</a:t>
            </a:r>
            <a:endParaRPr sz="3200" dirty="0">
              <a:solidFill>
                <a:schemeClr val="dk1"/>
              </a:solidFill>
              <a:latin typeface="Arial"/>
              <a:ea typeface="Arial"/>
              <a:cs typeface="Arial"/>
              <a:sym typeface="Arial"/>
            </a:endParaRPr>
          </a:p>
          <a:p>
            <a:pPr marL="457200" lvl="0" indent="-431800" algn="l" rtl="0">
              <a:lnSpc>
                <a:spcPct val="150000"/>
              </a:lnSpc>
              <a:spcBef>
                <a:spcPts val="0"/>
              </a:spcBef>
              <a:spcAft>
                <a:spcPts val="0"/>
              </a:spcAft>
              <a:buClr>
                <a:schemeClr val="dk1"/>
              </a:buClr>
              <a:buSzPts val="3200"/>
              <a:buChar char="●"/>
            </a:pPr>
            <a:r>
              <a:rPr lang="en-US" sz="3200" dirty="0">
                <a:solidFill>
                  <a:schemeClr val="dk1"/>
                </a:solidFill>
                <a:latin typeface="Arial"/>
                <a:ea typeface="Arial"/>
                <a:cs typeface="Arial"/>
                <a:sym typeface="Arial"/>
              </a:rPr>
              <a:t>No Load Current (A): 0.6</a:t>
            </a:r>
            <a:endParaRPr sz="3200" dirty="0">
              <a:solidFill>
                <a:schemeClr val="dk1"/>
              </a:solidFill>
              <a:latin typeface="Arial"/>
              <a:ea typeface="Arial"/>
              <a:cs typeface="Arial"/>
              <a:sym typeface="Arial"/>
            </a:endParaRPr>
          </a:p>
          <a:p>
            <a:pPr marL="457200" lvl="0" indent="0" algn="l" rtl="0">
              <a:lnSpc>
                <a:spcPct val="115000"/>
              </a:lnSpc>
              <a:spcBef>
                <a:spcPts val="1200"/>
              </a:spcBef>
              <a:spcAft>
                <a:spcPts val="0"/>
              </a:spcAft>
              <a:buNone/>
            </a:pPr>
            <a:endParaRPr sz="3200" dirty="0">
              <a:solidFill>
                <a:schemeClr val="dk1"/>
              </a:solidFill>
              <a:latin typeface="Arial"/>
              <a:ea typeface="Arial"/>
              <a:cs typeface="Arial"/>
              <a:sym typeface="Arial"/>
            </a:endParaRPr>
          </a:p>
          <a:p>
            <a:pPr marL="0" lvl="0" indent="0" algn="l" rtl="0">
              <a:lnSpc>
                <a:spcPct val="115000"/>
              </a:lnSpc>
              <a:spcBef>
                <a:spcPts val="1200"/>
              </a:spcBef>
              <a:spcAft>
                <a:spcPts val="1200"/>
              </a:spcAft>
              <a:buNone/>
            </a:pPr>
            <a:endParaRPr sz="3200" dirty="0">
              <a:solidFill>
                <a:schemeClr val="dk1"/>
              </a:solidFill>
              <a:latin typeface="Arial"/>
              <a:ea typeface="Arial"/>
              <a:cs typeface="Arial"/>
              <a:sym typeface="Arial"/>
            </a:endParaRPr>
          </a:p>
        </p:txBody>
      </p:sp>
      <p:sp>
        <p:nvSpPr>
          <p:cNvPr id="818" name="Google Shape;818;p79"/>
          <p:cNvSpPr txBox="1">
            <a:spLocks noGrp="1"/>
          </p:cNvSpPr>
          <p:nvPr>
            <p:ph type="title"/>
          </p:nvPr>
        </p:nvSpPr>
        <p:spPr>
          <a:xfrm>
            <a:off x="964023" y="879063"/>
            <a:ext cx="4941600" cy="6108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US">
                <a:latin typeface="Arial"/>
                <a:ea typeface="Arial"/>
                <a:cs typeface="Arial"/>
                <a:sym typeface="Arial"/>
              </a:rPr>
              <a:t>DC Motor</a:t>
            </a:r>
            <a:endParaRPr>
              <a:latin typeface="Arial"/>
              <a:ea typeface="Arial"/>
              <a:cs typeface="Arial"/>
              <a:sym typeface="Arial"/>
            </a:endParaRPr>
          </a:p>
        </p:txBody>
      </p:sp>
      <p:sp>
        <p:nvSpPr>
          <p:cNvPr id="819" name="Google Shape;819;p79"/>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66</a:t>
            </a:fld>
            <a:endParaRPr/>
          </a:p>
        </p:txBody>
      </p:sp>
      <p:pic>
        <p:nvPicPr>
          <p:cNvPr id="820" name="Google Shape;820;p79"/>
          <p:cNvPicPr preferRelativeResize="0"/>
          <p:nvPr/>
        </p:nvPicPr>
        <p:blipFill>
          <a:blip r:embed="rId3">
            <a:alphaModFix/>
          </a:blip>
          <a:stretch>
            <a:fillRect/>
          </a:stretch>
        </p:blipFill>
        <p:spPr>
          <a:xfrm>
            <a:off x="8191495" y="2605488"/>
            <a:ext cx="2497575" cy="24745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80"/>
          <p:cNvSpPr txBox="1">
            <a:spLocks noGrp="1"/>
          </p:cNvSpPr>
          <p:nvPr>
            <p:ph type="title"/>
          </p:nvPr>
        </p:nvSpPr>
        <p:spPr>
          <a:xfrm>
            <a:off x="964023" y="879063"/>
            <a:ext cx="4941600" cy="6108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US">
                <a:latin typeface="Arial"/>
                <a:ea typeface="Arial"/>
                <a:cs typeface="Arial"/>
                <a:sym typeface="Arial"/>
              </a:rPr>
              <a:t>Circuit Diagram</a:t>
            </a:r>
            <a:endParaRPr>
              <a:latin typeface="Arial"/>
              <a:ea typeface="Arial"/>
              <a:cs typeface="Arial"/>
              <a:sym typeface="Arial"/>
            </a:endParaRPr>
          </a:p>
        </p:txBody>
      </p:sp>
      <p:sp>
        <p:nvSpPr>
          <p:cNvPr id="827" name="Google Shape;827;p80"/>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67</a:t>
            </a:fld>
            <a:endParaRPr/>
          </a:p>
        </p:txBody>
      </p:sp>
      <p:pic>
        <p:nvPicPr>
          <p:cNvPr id="828" name="Google Shape;828;p80"/>
          <p:cNvPicPr preferRelativeResize="0"/>
          <p:nvPr/>
        </p:nvPicPr>
        <p:blipFill>
          <a:blip r:embed="rId3">
            <a:alphaModFix/>
          </a:blip>
          <a:stretch>
            <a:fillRect/>
          </a:stretch>
        </p:blipFill>
        <p:spPr>
          <a:xfrm>
            <a:off x="2568529" y="1794700"/>
            <a:ext cx="7876866" cy="46823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81"/>
          <p:cNvSpPr txBox="1">
            <a:spLocks noGrp="1"/>
          </p:cNvSpPr>
          <p:nvPr>
            <p:ph type="title"/>
          </p:nvPr>
        </p:nvSpPr>
        <p:spPr>
          <a:xfrm>
            <a:off x="971551" y="700850"/>
            <a:ext cx="8652000" cy="6108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US" sz="4000">
                <a:latin typeface="Arial"/>
                <a:ea typeface="Arial"/>
                <a:cs typeface="Arial"/>
                <a:sym typeface="Arial"/>
              </a:rPr>
              <a:t>Code : LCD </a:t>
            </a:r>
            <a:endParaRPr sz="3900">
              <a:latin typeface="Arial"/>
              <a:ea typeface="Arial"/>
              <a:cs typeface="Arial"/>
              <a:sym typeface="Arial"/>
            </a:endParaRPr>
          </a:p>
        </p:txBody>
      </p:sp>
      <p:sp>
        <p:nvSpPr>
          <p:cNvPr id="835" name="Google Shape;835;p81"/>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68</a:t>
            </a:fld>
            <a:endParaRPr/>
          </a:p>
        </p:txBody>
      </p:sp>
      <p:pic>
        <p:nvPicPr>
          <p:cNvPr id="836" name="Google Shape;836;p81"/>
          <p:cNvPicPr preferRelativeResize="0"/>
          <p:nvPr/>
        </p:nvPicPr>
        <p:blipFill>
          <a:blip r:embed="rId3">
            <a:alphaModFix/>
          </a:blip>
          <a:stretch>
            <a:fillRect/>
          </a:stretch>
        </p:blipFill>
        <p:spPr>
          <a:xfrm>
            <a:off x="1073300" y="1501700"/>
            <a:ext cx="4659595" cy="4664938"/>
          </a:xfrm>
          <a:prstGeom prst="rect">
            <a:avLst/>
          </a:prstGeom>
          <a:noFill/>
          <a:ln>
            <a:noFill/>
          </a:ln>
        </p:spPr>
      </p:pic>
      <p:pic>
        <p:nvPicPr>
          <p:cNvPr id="837" name="Google Shape;837;p81"/>
          <p:cNvPicPr preferRelativeResize="0"/>
          <p:nvPr/>
        </p:nvPicPr>
        <p:blipFill>
          <a:blip r:embed="rId4">
            <a:alphaModFix/>
          </a:blip>
          <a:stretch>
            <a:fillRect/>
          </a:stretch>
        </p:blipFill>
        <p:spPr>
          <a:xfrm>
            <a:off x="7070650" y="1311650"/>
            <a:ext cx="3743078" cy="48281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82"/>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69</a:t>
            </a:fld>
            <a:endParaRPr/>
          </a:p>
        </p:txBody>
      </p:sp>
      <p:pic>
        <p:nvPicPr>
          <p:cNvPr id="844" name="Google Shape;844;p82"/>
          <p:cNvPicPr preferRelativeResize="0"/>
          <p:nvPr/>
        </p:nvPicPr>
        <p:blipFill>
          <a:blip r:embed="rId3">
            <a:alphaModFix/>
          </a:blip>
          <a:stretch>
            <a:fillRect/>
          </a:stretch>
        </p:blipFill>
        <p:spPr>
          <a:xfrm>
            <a:off x="1757025" y="381000"/>
            <a:ext cx="2353350" cy="5600760"/>
          </a:xfrm>
          <a:prstGeom prst="rect">
            <a:avLst/>
          </a:prstGeom>
          <a:noFill/>
          <a:ln>
            <a:noFill/>
          </a:ln>
        </p:spPr>
      </p:pic>
      <p:pic>
        <p:nvPicPr>
          <p:cNvPr id="845" name="Google Shape;845;p82"/>
          <p:cNvPicPr preferRelativeResize="0"/>
          <p:nvPr/>
        </p:nvPicPr>
        <p:blipFill>
          <a:blip r:embed="rId4">
            <a:alphaModFix/>
          </a:blip>
          <a:stretch>
            <a:fillRect/>
          </a:stretch>
        </p:blipFill>
        <p:spPr>
          <a:xfrm>
            <a:off x="4215750" y="234725"/>
            <a:ext cx="2778650" cy="5804825"/>
          </a:xfrm>
          <a:prstGeom prst="rect">
            <a:avLst/>
          </a:prstGeom>
          <a:noFill/>
          <a:ln>
            <a:noFill/>
          </a:ln>
        </p:spPr>
      </p:pic>
      <p:pic>
        <p:nvPicPr>
          <p:cNvPr id="846" name="Google Shape;846;p82"/>
          <p:cNvPicPr preferRelativeResize="0"/>
          <p:nvPr/>
        </p:nvPicPr>
        <p:blipFill>
          <a:blip r:embed="rId5">
            <a:alphaModFix/>
          </a:blip>
          <a:stretch>
            <a:fillRect/>
          </a:stretch>
        </p:blipFill>
        <p:spPr>
          <a:xfrm>
            <a:off x="7965225" y="234725"/>
            <a:ext cx="3274276" cy="372959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1"/>
          <p:cNvSpPr>
            <a:spLocks noGrp="1"/>
          </p:cNvSpPr>
          <p:nvPr>
            <p:ph type="chart" idx="2"/>
          </p:nvPr>
        </p:nvSpPr>
        <p:spPr>
          <a:xfrm>
            <a:off x="992400" y="2099525"/>
            <a:ext cx="9826200" cy="4110600"/>
          </a:xfrm>
          <a:prstGeom prst="rect">
            <a:avLst/>
          </a:prstGeom>
        </p:spPr>
        <p:txBody>
          <a:bodyPr spcFirstLastPara="1" wrap="square" lIns="91425" tIns="45700" rIns="91425" bIns="45700" anchor="t" anchorCtr="0">
            <a:noAutofit/>
          </a:bodyPr>
          <a:lstStyle/>
          <a:p>
            <a:pPr algn="just">
              <a:lnSpc>
                <a:spcPct val="150000"/>
              </a:lnSpc>
              <a:buClr>
                <a:schemeClr val="dk1"/>
              </a:buClr>
            </a:pPr>
            <a:r>
              <a:rPr lang="en-US" dirty="0">
                <a:solidFill>
                  <a:schemeClr val="dk1"/>
                </a:solidFill>
                <a:latin typeface="Arial"/>
                <a:ea typeface="Arial"/>
                <a:cs typeface="Arial"/>
                <a:sym typeface="Arial"/>
              </a:rPr>
              <a:t>To reduce the processing time of a rubber sheet by automating the manual process.</a:t>
            </a:r>
            <a:endParaRPr dirty="0">
              <a:solidFill>
                <a:schemeClr val="dk1"/>
              </a:solidFill>
              <a:latin typeface="Arial"/>
              <a:ea typeface="Arial"/>
              <a:cs typeface="Arial"/>
              <a:sym typeface="Arial"/>
            </a:endParaRPr>
          </a:p>
          <a:p>
            <a:pPr marL="457200" lvl="0" indent="-247650" algn="just" rtl="0">
              <a:lnSpc>
                <a:spcPct val="150000"/>
              </a:lnSpc>
              <a:spcBef>
                <a:spcPts val="0"/>
              </a:spcBef>
              <a:spcAft>
                <a:spcPts val="0"/>
              </a:spcAft>
              <a:buClr>
                <a:schemeClr val="dk1"/>
              </a:buClr>
              <a:buSzPts val="300"/>
              <a:buFont typeface="Arial"/>
              <a:buAutoNum type="arabicPeriod" startAt="3"/>
            </a:pPr>
            <a:endParaRPr sz="300" dirty="0">
              <a:solidFill>
                <a:schemeClr val="dk1"/>
              </a:solidFill>
              <a:latin typeface="Arial"/>
              <a:ea typeface="Arial"/>
              <a:cs typeface="Arial"/>
              <a:sym typeface="Arial"/>
            </a:endParaRPr>
          </a:p>
          <a:p>
            <a:pPr lvl="0" algn="just" rtl="0">
              <a:lnSpc>
                <a:spcPct val="150000"/>
              </a:lnSpc>
              <a:spcBef>
                <a:spcPts val="0"/>
              </a:spcBef>
              <a:spcAft>
                <a:spcPts val="0"/>
              </a:spcAft>
              <a:buClr>
                <a:schemeClr val="dk1"/>
              </a:buClr>
              <a:buSzPts val="2800"/>
              <a:buFont typeface="Arial" panose="020B0604020202020204" pitchFamily="34" charset="0"/>
              <a:buChar char="•"/>
            </a:pPr>
            <a:r>
              <a:rPr lang="en-US" dirty="0">
                <a:solidFill>
                  <a:schemeClr val="dk1"/>
                </a:solidFill>
                <a:latin typeface="Arial"/>
                <a:ea typeface="Arial"/>
                <a:cs typeface="Arial"/>
                <a:sym typeface="Arial"/>
              </a:rPr>
              <a:t>To motivate the youth for small-scale rubber sheet making because of the easiness of handling this machine.</a:t>
            </a:r>
            <a:endParaRPr dirty="0">
              <a:solidFill>
                <a:schemeClr val="dk1"/>
              </a:solidFill>
              <a:latin typeface="Arial"/>
              <a:ea typeface="Arial"/>
              <a:cs typeface="Arial"/>
              <a:sym typeface="Arial"/>
            </a:endParaRPr>
          </a:p>
          <a:p>
            <a:pPr marL="0" lvl="0" indent="0" algn="l" rtl="0">
              <a:spcBef>
                <a:spcPts val="1000"/>
              </a:spcBef>
              <a:spcAft>
                <a:spcPts val="0"/>
              </a:spcAft>
              <a:buNone/>
            </a:pPr>
            <a:endParaRPr dirty="0"/>
          </a:p>
        </p:txBody>
      </p:sp>
      <p:sp>
        <p:nvSpPr>
          <p:cNvPr id="268" name="Google Shape;268;p21"/>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7</a:t>
            </a:fld>
            <a:endParaRPr/>
          </a:p>
        </p:txBody>
      </p:sp>
      <p:sp>
        <p:nvSpPr>
          <p:cNvPr id="269" name="Google Shape;269;p21"/>
          <p:cNvSpPr txBox="1">
            <a:spLocks noGrp="1"/>
          </p:cNvSpPr>
          <p:nvPr>
            <p:ph type="body" idx="4294967295"/>
          </p:nvPr>
        </p:nvSpPr>
        <p:spPr>
          <a:xfrm>
            <a:off x="854151" y="876295"/>
            <a:ext cx="4838700" cy="315900"/>
          </a:xfrm>
          <a:prstGeom prst="rect">
            <a:avLst/>
          </a:prstGeom>
          <a:solidFill>
            <a:schemeClr val="lt1"/>
          </a:solid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lt2"/>
              </a:buClr>
              <a:buSzPts val="3600"/>
              <a:buNone/>
            </a:pPr>
            <a:r>
              <a:rPr lang="en-US" sz="4000" b="1">
                <a:solidFill>
                  <a:schemeClr val="lt2"/>
                </a:solidFill>
                <a:latin typeface="Arial"/>
                <a:ea typeface="Arial"/>
                <a:cs typeface="Arial"/>
                <a:sym typeface="Arial"/>
              </a:rPr>
              <a:t>Objectives(Cont.)</a:t>
            </a:r>
            <a:endParaRPr sz="3200" b="1">
              <a:solidFill>
                <a:schemeClr val="lt2"/>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83"/>
          <p:cNvSpPr txBox="1">
            <a:spLocks noGrp="1"/>
          </p:cNvSpPr>
          <p:nvPr>
            <p:ph type="title"/>
          </p:nvPr>
        </p:nvSpPr>
        <p:spPr>
          <a:xfrm>
            <a:off x="971551" y="700850"/>
            <a:ext cx="8652000" cy="6108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US" sz="4000">
                <a:latin typeface="Arial"/>
                <a:ea typeface="Arial"/>
                <a:cs typeface="Arial"/>
                <a:sym typeface="Arial"/>
              </a:rPr>
              <a:t>Code : DC Motor</a:t>
            </a:r>
            <a:endParaRPr sz="3900">
              <a:latin typeface="Arial"/>
              <a:ea typeface="Arial"/>
              <a:cs typeface="Arial"/>
              <a:sym typeface="Arial"/>
            </a:endParaRPr>
          </a:p>
        </p:txBody>
      </p:sp>
      <p:sp>
        <p:nvSpPr>
          <p:cNvPr id="853" name="Google Shape;853;p83"/>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70</a:t>
            </a:fld>
            <a:endParaRPr/>
          </a:p>
        </p:txBody>
      </p:sp>
      <p:pic>
        <p:nvPicPr>
          <p:cNvPr id="854" name="Google Shape;854;p83"/>
          <p:cNvPicPr preferRelativeResize="0"/>
          <p:nvPr/>
        </p:nvPicPr>
        <p:blipFill>
          <a:blip r:embed="rId3">
            <a:alphaModFix/>
          </a:blip>
          <a:stretch>
            <a:fillRect/>
          </a:stretch>
        </p:blipFill>
        <p:spPr>
          <a:xfrm>
            <a:off x="4318699" y="1423600"/>
            <a:ext cx="3554599" cy="4630624"/>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84"/>
          <p:cNvSpPr>
            <a:spLocks noGrp="1"/>
          </p:cNvSpPr>
          <p:nvPr>
            <p:ph type="chart" idx="2"/>
          </p:nvPr>
        </p:nvSpPr>
        <p:spPr>
          <a:xfrm>
            <a:off x="971550" y="1714449"/>
            <a:ext cx="10352700" cy="4393200"/>
          </a:xfrm>
          <a:prstGeom prst="rect">
            <a:avLst/>
          </a:prstGeom>
        </p:spPr>
        <p:txBody>
          <a:bodyPr spcFirstLastPara="1" wrap="square" lIns="91425" tIns="45700" rIns="91425" bIns="45700" anchor="t" anchorCtr="0">
            <a:noAutofit/>
          </a:bodyPr>
          <a:lstStyle/>
          <a:p>
            <a:pPr marL="0" lvl="0" indent="0" algn="l" rtl="0">
              <a:lnSpc>
                <a:spcPct val="100000"/>
              </a:lnSpc>
              <a:spcBef>
                <a:spcPts val="1200"/>
              </a:spcBef>
              <a:spcAft>
                <a:spcPts val="0"/>
              </a:spcAft>
              <a:buClr>
                <a:schemeClr val="dk1"/>
              </a:buClr>
              <a:buSzPts val="1100"/>
              <a:buFont typeface="Arial"/>
              <a:buNone/>
            </a:pPr>
            <a:r>
              <a:rPr lang="en-US" sz="2700">
                <a:solidFill>
                  <a:schemeClr val="dk1"/>
                </a:solidFill>
                <a:latin typeface="Arial"/>
                <a:ea typeface="Arial"/>
                <a:cs typeface="Arial"/>
                <a:sym typeface="Arial"/>
              </a:rPr>
              <a:t>16x2 LCD Display:</a:t>
            </a:r>
            <a:endParaRPr sz="2700">
              <a:solidFill>
                <a:schemeClr val="dk1"/>
              </a:solidFill>
              <a:latin typeface="Arial"/>
              <a:ea typeface="Arial"/>
              <a:cs typeface="Arial"/>
              <a:sym typeface="Arial"/>
            </a:endParaRPr>
          </a:p>
          <a:p>
            <a:pPr marL="0" lvl="0" indent="0" algn="l" rtl="0">
              <a:lnSpc>
                <a:spcPct val="100000"/>
              </a:lnSpc>
              <a:spcBef>
                <a:spcPts val="1200"/>
              </a:spcBef>
              <a:spcAft>
                <a:spcPts val="0"/>
              </a:spcAft>
              <a:buClr>
                <a:schemeClr val="dk1"/>
              </a:buClr>
              <a:buSzPts val="1100"/>
              <a:buFont typeface="Arial"/>
              <a:buNone/>
            </a:pPr>
            <a:r>
              <a:rPr lang="en-US" u="sng">
                <a:solidFill>
                  <a:schemeClr val="hlink"/>
                </a:solidFill>
                <a:latin typeface="Arial"/>
                <a:ea typeface="Arial"/>
                <a:cs typeface="Arial"/>
                <a:sym typeface="Arial"/>
                <a:hlinkClick r:id="rId3"/>
              </a:rPr>
              <a:t>https://www.sparkfun.com/datasheets/LCD/ADM1602K-NSW-FBS-3.3v.pdf</a:t>
            </a:r>
            <a:endParaRPr>
              <a:solidFill>
                <a:schemeClr val="dk1"/>
              </a:solidFill>
              <a:latin typeface="Arial"/>
              <a:ea typeface="Arial"/>
              <a:cs typeface="Arial"/>
              <a:sym typeface="Arial"/>
            </a:endParaRPr>
          </a:p>
          <a:p>
            <a:pPr marL="0" lvl="0" indent="0" algn="l" rtl="0">
              <a:lnSpc>
                <a:spcPct val="100000"/>
              </a:lnSpc>
              <a:spcBef>
                <a:spcPts val="1200"/>
              </a:spcBef>
              <a:spcAft>
                <a:spcPts val="0"/>
              </a:spcAft>
              <a:buClr>
                <a:schemeClr val="dk1"/>
              </a:buClr>
              <a:buSzPts val="1100"/>
              <a:buFont typeface="Arial"/>
              <a:buNone/>
            </a:pPr>
            <a:endParaRPr i="1">
              <a:solidFill>
                <a:schemeClr val="dk1"/>
              </a:solidFill>
              <a:latin typeface="Arial"/>
              <a:ea typeface="Arial"/>
              <a:cs typeface="Arial"/>
              <a:sym typeface="Arial"/>
            </a:endParaRPr>
          </a:p>
          <a:p>
            <a:pPr marL="0" lvl="0" indent="0" algn="l" rtl="0">
              <a:lnSpc>
                <a:spcPct val="100000"/>
              </a:lnSpc>
              <a:spcBef>
                <a:spcPts val="1200"/>
              </a:spcBef>
              <a:spcAft>
                <a:spcPts val="0"/>
              </a:spcAft>
              <a:buClr>
                <a:schemeClr val="dk1"/>
              </a:buClr>
              <a:buSzPts val="1100"/>
              <a:buFont typeface="Arial"/>
              <a:buNone/>
            </a:pPr>
            <a:r>
              <a:rPr lang="en-US" sz="3100">
                <a:solidFill>
                  <a:schemeClr val="dk1"/>
                </a:solidFill>
                <a:latin typeface="Arial"/>
                <a:ea typeface="Arial"/>
                <a:cs typeface="Arial"/>
                <a:sym typeface="Arial"/>
              </a:rPr>
              <a:t>L293D Motor Driver:</a:t>
            </a:r>
            <a:endParaRPr sz="3100">
              <a:solidFill>
                <a:schemeClr val="dk1"/>
              </a:solidFill>
              <a:latin typeface="Arial"/>
              <a:ea typeface="Arial"/>
              <a:cs typeface="Arial"/>
              <a:sym typeface="Arial"/>
            </a:endParaRPr>
          </a:p>
          <a:p>
            <a:pPr marL="0" lvl="0" indent="0" algn="l" rtl="0">
              <a:lnSpc>
                <a:spcPct val="100000"/>
              </a:lnSpc>
              <a:spcBef>
                <a:spcPts val="1200"/>
              </a:spcBef>
              <a:spcAft>
                <a:spcPts val="0"/>
              </a:spcAft>
              <a:buNone/>
            </a:pPr>
            <a:r>
              <a:rPr lang="en-US" u="sng">
                <a:solidFill>
                  <a:schemeClr val="accent3"/>
                </a:solidFill>
                <a:latin typeface="Arial"/>
                <a:ea typeface="Arial"/>
                <a:cs typeface="Arial"/>
                <a:sym typeface="Arial"/>
                <a:hlinkClick r:id="rId4">
                  <a:extLst>
                    <a:ext uri="{A12FA001-AC4F-418D-AE19-62706E023703}">
                      <ahyp:hlinkClr xmlns:ahyp="http://schemas.microsoft.com/office/drawing/2018/hyperlinkcolor" val="tx"/>
                    </a:ext>
                  </a:extLst>
                </a:hlinkClick>
              </a:rPr>
              <a:t>https://pdf1.alldatasheet.com/datasheet-pdf/view/22432/STMICROELECTRONICS/L293D.html</a:t>
            </a:r>
            <a:endParaRPr sz="42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endParaRPr>
              <a:latin typeface="Arial"/>
              <a:ea typeface="Arial"/>
              <a:cs typeface="Arial"/>
              <a:sym typeface="Arial"/>
            </a:endParaRPr>
          </a:p>
          <a:p>
            <a:pPr marL="0" lvl="0" indent="0" algn="l" rtl="0">
              <a:lnSpc>
                <a:spcPct val="100000"/>
              </a:lnSpc>
              <a:spcBef>
                <a:spcPts val="1200"/>
              </a:spcBef>
              <a:spcAft>
                <a:spcPts val="0"/>
              </a:spcAft>
              <a:buNone/>
            </a:pPr>
            <a:endParaRPr sz="2400">
              <a:latin typeface="Arial"/>
              <a:ea typeface="Arial"/>
              <a:cs typeface="Arial"/>
              <a:sym typeface="Arial"/>
            </a:endParaRPr>
          </a:p>
          <a:p>
            <a:pPr marL="0" lvl="0" indent="0" algn="l" rtl="0">
              <a:lnSpc>
                <a:spcPct val="100000"/>
              </a:lnSpc>
              <a:spcBef>
                <a:spcPts val="1200"/>
              </a:spcBef>
              <a:spcAft>
                <a:spcPts val="1200"/>
              </a:spcAft>
              <a:buClr>
                <a:schemeClr val="dk1"/>
              </a:buClr>
              <a:buSzPts val="1100"/>
              <a:buFont typeface="Arial"/>
              <a:buNone/>
            </a:pPr>
            <a:endParaRPr sz="2400">
              <a:latin typeface="Arial"/>
              <a:ea typeface="Arial"/>
              <a:cs typeface="Arial"/>
              <a:sym typeface="Arial"/>
            </a:endParaRPr>
          </a:p>
        </p:txBody>
      </p:sp>
      <p:sp>
        <p:nvSpPr>
          <p:cNvPr id="861" name="Google Shape;861;p84"/>
          <p:cNvSpPr txBox="1">
            <a:spLocks noGrp="1"/>
          </p:cNvSpPr>
          <p:nvPr>
            <p:ph type="title"/>
          </p:nvPr>
        </p:nvSpPr>
        <p:spPr>
          <a:xfrm>
            <a:off x="964023" y="879063"/>
            <a:ext cx="4941600" cy="6108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US">
                <a:latin typeface="Arial"/>
                <a:ea typeface="Arial"/>
                <a:cs typeface="Arial"/>
                <a:sym typeface="Arial"/>
              </a:rPr>
              <a:t>Data Sheet Links</a:t>
            </a:r>
            <a:endParaRPr>
              <a:latin typeface="Arial"/>
              <a:ea typeface="Arial"/>
              <a:cs typeface="Arial"/>
              <a:sym typeface="Arial"/>
            </a:endParaRPr>
          </a:p>
        </p:txBody>
      </p:sp>
      <p:sp>
        <p:nvSpPr>
          <p:cNvPr id="862" name="Google Shape;862;p84"/>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85"/>
          <p:cNvSpPr>
            <a:spLocks noGrp="1"/>
          </p:cNvSpPr>
          <p:nvPr>
            <p:ph type="chart" idx="2"/>
          </p:nvPr>
        </p:nvSpPr>
        <p:spPr>
          <a:xfrm>
            <a:off x="1159750" y="1722075"/>
            <a:ext cx="10504200" cy="41106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3100">
                <a:solidFill>
                  <a:schemeClr val="dk1"/>
                </a:solidFill>
                <a:latin typeface="Arial"/>
                <a:ea typeface="Arial"/>
                <a:cs typeface="Arial"/>
                <a:sym typeface="Arial"/>
              </a:rPr>
              <a:t>PCF8574A:</a:t>
            </a:r>
            <a:endParaRPr sz="3100">
              <a:solidFill>
                <a:schemeClr val="dk1"/>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2700" u="sng">
                <a:solidFill>
                  <a:schemeClr val="accent3"/>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https://www.ti.com/lit/ds/symlink/pcf8574a.pdf?ts=1639539464373&amp;ref_url=https%253A%252F%252Fwww.ti.com%252Fproduct%252FPCF8574A%253FHQS%253DTI-null-null-octopart-df-pf-null-wwe</a:t>
            </a:r>
            <a:endParaRPr sz="3900">
              <a:latin typeface="Arial"/>
              <a:ea typeface="Arial"/>
              <a:cs typeface="Arial"/>
              <a:sym typeface="Arial"/>
            </a:endParaRPr>
          </a:p>
          <a:p>
            <a:pPr marL="0" lvl="0" indent="0" algn="l" rtl="0">
              <a:lnSpc>
                <a:spcPct val="115000"/>
              </a:lnSpc>
              <a:spcBef>
                <a:spcPts val="1200"/>
              </a:spcBef>
              <a:spcAft>
                <a:spcPts val="0"/>
              </a:spcAft>
              <a:buNone/>
            </a:pPr>
            <a:endParaRPr sz="1300">
              <a:solidFill>
                <a:schemeClr val="dk1"/>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3100">
                <a:solidFill>
                  <a:schemeClr val="dk1"/>
                </a:solidFill>
                <a:latin typeface="Arial"/>
                <a:ea typeface="Arial"/>
                <a:cs typeface="Arial"/>
                <a:sym typeface="Arial"/>
              </a:rPr>
              <a:t>DC Motor:</a:t>
            </a:r>
            <a:endParaRPr sz="3100">
              <a:solidFill>
                <a:schemeClr val="dk1"/>
              </a:solidFill>
              <a:latin typeface="Arial"/>
              <a:ea typeface="Arial"/>
              <a:cs typeface="Arial"/>
              <a:sym typeface="Arial"/>
            </a:endParaRPr>
          </a:p>
          <a:p>
            <a:pPr marL="0" lvl="0" indent="0" algn="l" rtl="0">
              <a:lnSpc>
                <a:spcPct val="115000"/>
              </a:lnSpc>
              <a:spcBef>
                <a:spcPts val="1200"/>
              </a:spcBef>
              <a:spcAft>
                <a:spcPts val="1200"/>
              </a:spcAft>
              <a:buClr>
                <a:schemeClr val="dk1"/>
              </a:buClr>
              <a:buSzPts val="1100"/>
              <a:buFont typeface="Arial"/>
              <a:buNone/>
            </a:pPr>
            <a:r>
              <a:rPr lang="en-US" u="sng">
                <a:solidFill>
                  <a:schemeClr val="accent3"/>
                </a:solidFill>
                <a:latin typeface="Arial"/>
                <a:ea typeface="Arial"/>
                <a:cs typeface="Arial"/>
                <a:sym typeface="Arial"/>
                <a:hlinkClick r:id="rId4">
                  <a:extLst>
                    <a:ext uri="{A12FA001-AC4F-418D-AE19-62706E023703}">
                      <ahyp:hlinkClr xmlns:ahyp="http://schemas.microsoft.com/office/drawing/2018/hyperlinkcolor" val="tx"/>
                    </a:ext>
                  </a:extLst>
                </a:hlinkClick>
              </a:rPr>
              <a:t>https://www.raveo.cz/sites/default/files/dkm/katalogy/motory/DC%20MOTOR%20(15W~120W).pdf</a:t>
            </a:r>
            <a:endParaRPr sz="4000"/>
          </a:p>
        </p:txBody>
      </p:sp>
      <p:sp>
        <p:nvSpPr>
          <p:cNvPr id="869" name="Google Shape;869;p85"/>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72</a:t>
            </a:fld>
            <a:endParaRPr/>
          </a:p>
        </p:txBody>
      </p:sp>
      <p:sp>
        <p:nvSpPr>
          <p:cNvPr id="870" name="Google Shape;870;p85"/>
          <p:cNvSpPr txBox="1">
            <a:spLocks noGrp="1"/>
          </p:cNvSpPr>
          <p:nvPr>
            <p:ph type="title"/>
          </p:nvPr>
        </p:nvSpPr>
        <p:spPr>
          <a:xfrm>
            <a:off x="964025" y="879075"/>
            <a:ext cx="6121200" cy="610800"/>
          </a:xfrm>
          <a:prstGeom prst="rect">
            <a:avLst/>
          </a:prstGeom>
        </p:spPr>
        <p:txBody>
          <a:bodyPr spcFirstLastPara="1" wrap="square" lIns="0" tIns="0" rIns="0" bIns="0" anchor="b" anchorCtr="0">
            <a:normAutofit fontScale="90000"/>
          </a:bodyPr>
          <a:lstStyle/>
          <a:p>
            <a:pPr marL="0" lvl="0" indent="0" algn="l" rtl="0">
              <a:spcBef>
                <a:spcPts val="0"/>
              </a:spcBef>
              <a:spcAft>
                <a:spcPts val="0"/>
              </a:spcAft>
              <a:buNone/>
            </a:pPr>
            <a:r>
              <a:rPr lang="en-US">
                <a:latin typeface="Arial"/>
                <a:ea typeface="Arial"/>
                <a:cs typeface="Arial"/>
                <a:sym typeface="Arial"/>
              </a:rPr>
              <a:t>Data Sheet Links(Cont.)</a:t>
            </a:r>
            <a:endParaRPr>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86"/>
          <p:cNvSpPr txBox="1">
            <a:spLocks noGrp="1"/>
          </p:cNvSpPr>
          <p:nvPr>
            <p:ph type="title"/>
          </p:nvPr>
        </p:nvSpPr>
        <p:spPr>
          <a:xfrm>
            <a:off x="6387448" y="2261171"/>
            <a:ext cx="4903500" cy="6108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4400"/>
              <a:buFont typeface="Franklin Gothic"/>
              <a:buNone/>
            </a:pPr>
            <a:r>
              <a:rPr lang="en-US" sz="6400">
                <a:latin typeface="Arial"/>
                <a:ea typeface="Arial"/>
                <a:cs typeface="Arial"/>
                <a:sym typeface="Arial"/>
              </a:rPr>
              <a:t>Thank you!</a:t>
            </a:r>
            <a:endParaRPr sz="6400">
              <a:latin typeface="Arial"/>
              <a:ea typeface="Arial"/>
              <a:cs typeface="Arial"/>
              <a:sym typeface="Arial"/>
            </a:endParaRPr>
          </a:p>
        </p:txBody>
      </p:sp>
      <p:sp>
        <p:nvSpPr>
          <p:cNvPr id="877" name="Google Shape;877;p86"/>
          <p:cNvSpPr txBox="1">
            <a:spLocks noGrp="1"/>
          </p:cNvSpPr>
          <p:nvPr>
            <p:ph type="body" idx="1"/>
          </p:nvPr>
        </p:nvSpPr>
        <p:spPr>
          <a:xfrm>
            <a:off x="6800848" y="4192085"/>
            <a:ext cx="4914900" cy="5889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lt2"/>
              </a:buClr>
              <a:buSzPts val="3600"/>
              <a:buNone/>
            </a:pPr>
            <a:r>
              <a:rPr lang="en-US" sz="4400" b="1">
                <a:latin typeface="Arial"/>
                <a:ea typeface="Arial"/>
                <a:cs typeface="Arial"/>
                <a:sym typeface="Arial"/>
              </a:rPr>
              <a:t>Questions ?</a:t>
            </a:r>
            <a:endParaRPr sz="2400">
              <a:latin typeface="Arial"/>
              <a:ea typeface="Arial"/>
              <a:cs typeface="Arial"/>
              <a:sym typeface="Arial"/>
            </a:endParaRPr>
          </a:p>
          <a:p>
            <a:pPr marL="0" lvl="0" indent="0" algn="l" rtl="0">
              <a:lnSpc>
                <a:spcPct val="90000"/>
              </a:lnSpc>
              <a:spcBef>
                <a:spcPts val="1000"/>
              </a:spcBef>
              <a:spcAft>
                <a:spcPts val="0"/>
              </a:spcAft>
              <a:buClr>
                <a:schemeClr val="lt2"/>
              </a:buClr>
              <a:buSzPts val="1600"/>
              <a:buNone/>
            </a:pPr>
            <a:endParaRPr sz="2400">
              <a:latin typeface="Arial"/>
              <a:ea typeface="Arial"/>
              <a:cs typeface="Arial"/>
              <a:sym typeface="Arial"/>
            </a:endParaRPr>
          </a:p>
        </p:txBody>
      </p:sp>
      <p:pic>
        <p:nvPicPr>
          <p:cNvPr id="878" name="Google Shape;878;p86"/>
          <p:cNvPicPr preferRelativeResize="0">
            <a:picLocks noGrp="1"/>
          </p:cNvPicPr>
          <p:nvPr>
            <p:ph type="pic" idx="3"/>
          </p:nvPr>
        </p:nvPicPr>
        <p:blipFill rotWithShape="1">
          <a:blip r:embed="rId3">
            <a:alphaModFix/>
          </a:blip>
          <a:srcRect l="20356" r="20356"/>
          <a:stretch/>
        </p:blipFill>
        <p:spPr>
          <a:xfrm>
            <a:off x="0" y="0"/>
            <a:ext cx="6096000" cy="6858000"/>
          </a:xfrm>
          <a:prstGeom prst="rect">
            <a:avLst/>
          </a:prstGeom>
          <a:noFill/>
          <a:ln>
            <a:noFill/>
          </a:ln>
        </p:spPr>
      </p:pic>
      <p:sp>
        <p:nvSpPr>
          <p:cNvPr id="879" name="Google Shape;879;p86"/>
          <p:cNvSpPr txBox="1"/>
          <p:nvPr/>
        </p:nvSpPr>
        <p:spPr>
          <a:xfrm rot="-3571883">
            <a:off x="2049951" y="3523197"/>
            <a:ext cx="139379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Libre Franklin"/>
                <a:ea typeface="Libre Franklin"/>
                <a:cs typeface="Libre Franklin"/>
                <a:sym typeface="Libre Franklin"/>
              </a:rPr>
              <a:t>Milan</a:t>
            </a:r>
            <a:endParaRPr/>
          </a:p>
        </p:txBody>
      </p:sp>
      <p:sp>
        <p:nvSpPr>
          <p:cNvPr id="880" name="Google Shape;880;p86"/>
          <p:cNvSpPr txBox="1"/>
          <p:nvPr/>
        </p:nvSpPr>
        <p:spPr>
          <a:xfrm rot="-263061">
            <a:off x="4587481" y="2313903"/>
            <a:ext cx="139379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Libre Franklin"/>
                <a:ea typeface="Libre Franklin"/>
                <a:cs typeface="Libre Franklin"/>
                <a:sym typeface="Libre Franklin"/>
              </a:rPr>
              <a:t>Ishanka</a:t>
            </a:r>
            <a:endParaRPr/>
          </a:p>
        </p:txBody>
      </p:sp>
      <p:sp>
        <p:nvSpPr>
          <p:cNvPr id="881" name="Google Shape;881;p86"/>
          <p:cNvSpPr txBox="1"/>
          <p:nvPr/>
        </p:nvSpPr>
        <p:spPr>
          <a:xfrm rot="3027216">
            <a:off x="1296390" y="790118"/>
            <a:ext cx="1562424" cy="3692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Libre Franklin"/>
                <a:ea typeface="Libre Franklin"/>
                <a:cs typeface="Libre Franklin"/>
                <a:sym typeface="Libre Franklin"/>
              </a:rPr>
              <a:t>NiShshanka</a:t>
            </a:r>
            <a:endParaRPr/>
          </a:p>
        </p:txBody>
      </p:sp>
      <p:sp>
        <p:nvSpPr>
          <p:cNvPr id="882" name="Google Shape;882;p86"/>
          <p:cNvSpPr txBox="1"/>
          <p:nvPr/>
        </p:nvSpPr>
        <p:spPr>
          <a:xfrm rot="3800892">
            <a:off x="3851761" y="4228884"/>
            <a:ext cx="139379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Libre Franklin"/>
                <a:ea typeface="Libre Franklin"/>
                <a:cs typeface="Libre Franklin"/>
                <a:sym typeface="Libre Franklin"/>
              </a:rPr>
              <a:t>Eshan</a:t>
            </a:r>
            <a:endParaRPr/>
          </a:p>
        </p:txBody>
      </p:sp>
      <p:sp>
        <p:nvSpPr>
          <p:cNvPr id="883" name="Google Shape;883;p86"/>
          <p:cNvSpPr txBox="1"/>
          <p:nvPr/>
        </p:nvSpPr>
        <p:spPr>
          <a:xfrm rot="-3930065">
            <a:off x="3612620" y="790095"/>
            <a:ext cx="139379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Libre Franklin"/>
                <a:ea typeface="Libre Franklin"/>
                <a:cs typeface="Libre Franklin"/>
                <a:sym typeface="Libre Franklin"/>
              </a:rPr>
              <a:t>Githmi</a:t>
            </a:r>
            <a:endParaRP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6"/>
                                        </p:tgtEl>
                                        <p:attrNameLst>
                                          <p:attrName>style.visibility</p:attrName>
                                        </p:attrNameLst>
                                      </p:cBhvr>
                                      <p:to>
                                        <p:strVal val="visible"/>
                                      </p:to>
                                    </p:set>
                                    <p:animEffect transition="in" filter="fade">
                                      <p:cBhvr>
                                        <p:cTn id="7" dur="500"/>
                                        <p:tgtEl>
                                          <p:spTgt spid="8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77">
                                            <p:txEl>
                                              <p:pRg st="0" end="0"/>
                                            </p:txEl>
                                          </p:spTgt>
                                        </p:tgtEl>
                                        <p:attrNameLst>
                                          <p:attrName>style.visibility</p:attrName>
                                        </p:attrNameLst>
                                      </p:cBhvr>
                                      <p:to>
                                        <p:strVal val="visible"/>
                                      </p:to>
                                    </p:set>
                                    <p:animEffect transition="in" filter="fade">
                                      <p:cBhvr>
                                        <p:cTn id="12" dur="500"/>
                                        <p:tgtEl>
                                          <p:spTgt spid="87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77">
                                            <p:txEl>
                                              <p:pRg st="1" end="1"/>
                                            </p:txEl>
                                          </p:spTgt>
                                        </p:tgtEl>
                                        <p:attrNameLst>
                                          <p:attrName>style.visibility</p:attrName>
                                        </p:attrNameLst>
                                      </p:cBhvr>
                                      <p:to>
                                        <p:strVal val="visible"/>
                                      </p:to>
                                    </p:set>
                                    <p:animEffect transition="in" filter="fade">
                                      <p:cBhvr>
                                        <p:cTn id="17" dur="500"/>
                                        <p:tgtEl>
                                          <p:spTgt spid="87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2"/>
          <p:cNvSpPr txBox="1"/>
          <p:nvPr/>
        </p:nvSpPr>
        <p:spPr>
          <a:xfrm>
            <a:off x="7209187" y="2372154"/>
            <a:ext cx="1993800" cy="729600"/>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None/>
            </a:pPr>
            <a:r>
              <a:rPr lang="en-US" sz="2000" b="1" dirty="0">
                <a:solidFill>
                  <a:schemeClr val="dk1"/>
                </a:solidFill>
                <a:latin typeface="Libre Franklin"/>
                <a:ea typeface="Libre Franklin"/>
                <a:cs typeface="Libre Franklin"/>
                <a:sym typeface="Libre Franklin"/>
              </a:rPr>
              <a:t>Display Liquid Level</a:t>
            </a:r>
            <a:endParaRPr dirty="0"/>
          </a:p>
        </p:txBody>
      </p:sp>
      <p:sp>
        <p:nvSpPr>
          <p:cNvPr id="275" name="Google Shape;275;p22"/>
          <p:cNvSpPr txBox="1">
            <a:spLocks noGrp="1"/>
          </p:cNvSpPr>
          <p:nvPr>
            <p:ph type="title"/>
          </p:nvPr>
        </p:nvSpPr>
        <p:spPr>
          <a:xfrm>
            <a:off x="742379" y="591650"/>
            <a:ext cx="6744300" cy="6108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4400"/>
              <a:buFont typeface="Franklin Gothic"/>
              <a:buNone/>
            </a:pPr>
            <a:r>
              <a:rPr lang="en-US" sz="4500" dirty="0">
                <a:latin typeface="Arial"/>
                <a:ea typeface="Arial"/>
                <a:cs typeface="Arial"/>
                <a:sym typeface="Arial"/>
              </a:rPr>
              <a:t>Proposed Solution</a:t>
            </a:r>
            <a:endParaRPr sz="4500" dirty="0">
              <a:latin typeface="Arial"/>
              <a:ea typeface="Arial"/>
              <a:cs typeface="Arial"/>
              <a:sym typeface="Arial"/>
            </a:endParaRPr>
          </a:p>
        </p:txBody>
      </p:sp>
      <p:sp>
        <p:nvSpPr>
          <p:cNvPr id="276" name="Google Shape;276;p22"/>
          <p:cNvSpPr txBox="1">
            <a:spLocks noGrp="1"/>
          </p:cNvSpPr>
          <p:nvPr>
            <p:ph type="sldNum" idx="12"/>
          </p:nvPr>
        </p:nvSpPr>
        <p:spPr>
          <a:xfrm>
            <a:off x="692450" y="6332220"/>
            <a:ext cx="523200" cy="247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US"/>
              <a:t>8</a:t>
            </a:fld>
            <a:endParaRPr>
              <a:latin typeface="Libre Franklin"/>
              <a:ea typeface="Libre Franklin"/>
              <a:cs typeface="Libre Franklin"/>
              <a:sym typeface="Libre Franklin"/>
            </a:endParaRPr>
          </a:p>
        </p:txBody>
      </p:sp>
      <p:pic>
        <p:nvPicPr>
          <p:cNvPr id="277" name="Google Shape;277;p22"/>
          <p:cNvPicPr preferRelativeResize="0"/>
          <p:nvPr/>
        </p:nvPicPr>
        <p:blipFill rotWithShape="1">
          <a:blip r:embed="rId3">
            <a:alphaModFix/>
          </a:blip>
          <a:srcRect/>
          <a:stretch/>
        </p:blipFill>
        <p:spPr>
          <a:xfrm>
            <a:off x="9739299" y="-199463"/>
            <a:ext cx="3326677" cy="2193025"/>
          </a:xfrm>
          <a:prstGeom prst="rect">
            <a:avLst/>
          </a:prstGeom>
          <a:noFill/>
          <a:ln>
            <a:noFill/>
          </a:ln>
        </p:spPr>
      </p:pic>
      <p:sp>
        <p:nvSpPr>
          <p:cNvPr id="278" name="Google Shape;278;p22"/>
          <p:cNvSpPr/>
          <p:nvPr/>
        </p:nvSpPr>
        <p:spPr>
          <a:xfrm>
            <a:off x="444369" y="1939041"/>
            <a:ext cx="1868100" cy="515100"/>
          </a:xfrm>
          <a:prstGeom prst="roundRect">
            <a:avLst>
              <a:gd name="adj" fmla="val 16667"/>
            </a:avLst>
          </a:prstGeom>
          <a:solidFill>
            <a:schemeClr val="lt2"/>
          </a:solidFill>
          <a:ln w="12700" cap="flat" cmpd="sng">
            <a:solidFill>
              <a:srgbClr val="7B9A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dirty="0">
                <a:solidFill>
                  <a:schemeClr val="lt1"/>
                </a:solidFill>
                <a:latin typeface="Libre Franklin"/>
                <a:ea typeface="Libre Franklin"/>
                <a:cs typeface="Libre Franklin"/>
                <a:sym typeface="Libre Franklin"/>
              </a:rPr>
              <a:t>Key Pad</a:t>
            </a:r>
            <a:endParaRPr b="1" dirty="0"/>
          </a:p>
        </p:txBody>
      </p:sp>
      <p:sp>
        <p:nvSpPr>
          <p:cNvPr id="279" name="Google Shape;279;p22"/>
          <p:cNvSpPr/>
          <p:nvPr/>
        </p:nvSpPr>
        <p:spPr>
          <a:xfrm>
            <a:off x="328850" y="2868967"/>
            <a:ext cx="1773600" cy="961200"/>
          </a:xfrm>
          <a:prstGeom prst="roundRect">
            <a:avLst>
              <a:gd name="adj" fmla="val 16667"/>
            </a:avLst>
          </a:prstGeom>
          <a:solidFill>
            <a:schemeClr val="lt2"/>
          </a:solidFill>
          <a:ln w="12700" cap="flat" cmpd="sng">
            <a:solidFill>
              <a:srgbClr val="7B9A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b="1" dirty="0">
                <a:solidFill>
                  <a:schemeClr val="lt1"/>
                </a:solidFill>
                <a:latin typeface="Libre Franklin"/>
                <a:ea typeface="Libre Franklin"/>
                <a:cs typeface="Libre Franklin"/>
                <a:sym typeface="Libre Franklin"/>
              </a:rPr>
              <a:t>Ultrasonic Sensor</a:t>
            </a:r>
            <a:endParaRPr sz="1200" b="1" dirty="0"/>
          </a:p>
        </p:txBody>
      </p:sp>
      <p:cxnSp>
        <p:nvCxnSpPr>
          <p:cNvPr id="280" name="Google Shape;280;p22"/>
          <p:cNvCxnSpPr/>
          <p:nvPr/>
        </p:nvCxnSpPr>
        <p:spPr>
          <a:xfrm>
            <a:off x="2652960" y="3428998"/>
            <a:ext cx="1553700" cy="0"/>
          </a:xfrm>
          <a:prstGeom prst="straightConnector1">
            <a:avLst/>
          </a:prstGeom>
          <a:noFill/>
          <a:ln w="57150" cap="flat" cmpd="sng">
            <a:solidFill>
              <a:schemeClr val="accent3"/>
            </a:solidFill>
            <a:prstDash val="solid"/>
            <a:miter lim="800000"/>
            <a:headEnd type="none" w="sm" len="sm"/>
            <a:tailEnd type="triangle" w="med" len="med"/>
          </a:ln>
        </p:spPr>
      </p:cxnSp>
      <p:cxnSp>
        <p:nvCxnSpPr>
          <p:cNvPr id="281" name="Google Shape;281;p22"/>
          <p:cNvCxnSpPr/>
          <p:nvPr/>
        </p:nvCxnSpPr>
        <p:spPr>
          <a:xfrm>
            <a:off x="7486675" y="3428991"/>
            <a:ext cx="1553700" cy="0"/>
          </a:xfrm>
          <a:prstGeom prst="straightConnector1">
            <a:avLst/>
          </a:prstGeom>
          <a:noFill/>
          <a:ln w="57150" cap="flat" cmpd="sng">
            <a:solidFill>
              <a:schemeClr val="accent3"/>
            </a:solidFill>
            <a:prstDash val="solid"/>
            <a:miter lim="800000"/>
            <a:headEnd type="none" w="sm" len="sm"/>
            <a:tailEnd type="triangle" w="med" len="med"/>
          </a:ln>
        </p:spPr>
      </p:cxnSp>
      <p:sp>
        <p:nvSpPr>
          <p:cNvPr id="282" name="Google Shape;282;p22"/>
          <p:cNvSpPr txBox="1"/>
          <p:nvPr/>
        </p:nvSpPr>
        <p:spPr>
          <a:xfrm>
            <a:off x="2164875" y="2579954"/>
            <a:ext cx="2485500" cy="610800"/>
          </a:xfrm>
          <a:prstGeom prst="rect">
            <a:avLst/>
          </a:prstGeom>
          <a:noFill/>
          <a:ln>
            <a:noFill/>
          </a:ln>
        </p:spPr>
        <p:txBody>
          <a:bodyPr spcFirstLastPara="1" wrap="square" lIns="91425" tIns="45700" rIns="91425" bIns="45700" anchor="t" anchorCtr="0">
            <a:noAutofit/>
          </a:bodyPr>
          <a:lstStyle/>
          <a:p>
            <a:pPr marL="0" marR="0" lvl="0" indent="0" algn="ctr" rtl="0">
              <a:lnSpc>
                <a:spcPct val="107000"/>
              </a:lnSpc>
              <a:spcBef>
                <a:spcPts val="0"/>
              </a:spcBef>
              <a:spcAft>
                <a:spcPts val="0"/>
              </a:spcAft>
              <a:buNone/>
            </a:pPr>
            <a:r>
              <a:rPr lang="en-US" sz="2000" b="1" dirty="0">
                <a:solidFill>
                  <a:schemeClr val="dk1"/>
                </a:solidFill>
                <a:latin typeface="Libre Franklin"/>
                <a:ea typeface="Libre Franklin"/>
                <a:cs typeface="Libre Franklin"/>
                <a:sym typeface="Libre Franklin"/>
              </a:rPr>
              <a:t> Distance to the Level of the Liquid</a:t>
            </a:r>
            <a:endParaRPr sz="2000" dirty="0">
              <a:solidFill>
                <a:schemeClr val="dk1"/>
              </a:solidFill>
              <a:latin typeface="Libre Franklin"/>
              <a:ea typeface="Libre Franklin"/>
              <a:cs typeface="Libre Franklin"/>
              <a:sym typeface="Libre Franklin"/>
            </a:endParaRPr>
          </a:p>
          <a:p>
            <a:pPr marL="0" marR="0" lvl="0" indent="0" algn="ctr" rtl="0">
              <a:lnSpc>
                <a:spcPct val="107000"/>
              </a:lnSpc>
              <a:spcBef>
                <a:spcPts val="800"/>
              </a:spcBef>
              <a:spcAft>
                <a:spcPts val="0"/>
              </a:spcAft>
              <a:buNone/>
            </a:pPr>
            <a:endParaRPr sz="2000" dirty="0">
              <a:solidFill>
                <a:schemeClr val="dk1"/>
              </a:solidFill>
              <a:latin typeface="Libre Franklin"/>
              <a:ea typeface="Libre Franklin"/>
              <a:cs typeface="Libre Franklin"/>
              <a:sym typeface="Libre Franklin"/>
            </a:endParaRPr>
          </a:p>
        </p:txBody>
      </p:sp>
      <p:sp>
        <p:nvSpPr>
          <p:cNvPr id="283" name="Google Shape;283;p22"/>
          <p:cNvSpPr/>
          <p:nvPr/>
        </p:nvSpPr>
        <p:spPr>
          <a:xfrm>
            <a:off x="4641638" y="1840800"/>
            <a:ext cx="2485500" cy="4636200"/>
          </a:xfrm>
          <a:prstGeom prst="rect">
            <a:avLst/>
          </a:prstGeom>
          <a:solidFill>
            <a:srgbClr val="E9B907"/>
          </a:solidFill>
          <a:ln w="12700" cap="flat" cmpd="sng">
            <a:solidFill>
              <a:srgbClr val="B7A4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Libre Franklin"/>
              <a:ea typeface="Libre Franklin"/>
              <a:cs typeface="Libre Franklin"/>
              <a:sym typeface="Libre Franklin"/>
            </a:endParaRPr>
          </a:p>
          <a:p>
            <a:pPr marL="0" marR="0" lvl="0" indent="0" algn="l" rtl="0">
              <a:spcBef>
                <a:spcPts val="0"/>
              </a:spcBef>
              <a:spcAft>
                <a:spcPts val="0"/>
              </a:spcAft>
              <a:buNone/>
            </a:pPr>
            <a:endParaRPr sz="2400" b="1">
              <a:solidFill>
                <a:schemeClr val="dk1"/>
              </a:solidFill>
              <a:latin typeface="Libre Franklin"/>
              <a:ea typeface="Libre Franklin"/>
              <a:cs typeface="Libre Franklin"/>
              <a:sym typeface="Libre Franklin"/>
            </a:endParaRPr>
          </a:p>
          <a:p>
            <a:pPr marL="0" marR="0" lvl="0" indent="0" algn="l" rtl="0">
              <a:spcBef>
                <a:spcPts val="0"/>
              </a:spcBef>
              <a:spcAft>
                <a:spcPts val="0"/>
              </a:spcAft>
              <a:buNone/>
            </a:pPr>
            <a:endParaRPr sz="2400" b="1">
              <a:solidFill>
                <a:schemeClr val="dk1"/>
              </a:solidFill>
              <a:latin typeface="Libre Franklin"/>
              <a:ea typeface="Libre Franklin"/>
              <a:cs typeface="Libre Franklin"/>
              <a:sym typeface="Libre Franklin"/>
            </a:endParaRPr>
          </a:p>
          <a:p>
            <a:pPr marL="0" marR="0" lvl="0" indent="0" algn="l" rtl="0">
              <a:spcBef>
                <a:spcPts val="0"/>
              </a:spcBef>
              <a:spcAft>
                <a:spcPts val="0"/>
              </a:spcAft>
              <a:buNone/>
            </a:pPr>
            <a:endParaRPr sz="2400" b="1">
              <a:solidFill>
                <a:schemeClr val="dk1"/>
              </a:solidFill>
              <a:latin typeface="Libre Franklin"/>
              <a:ea typeface="Libre Franklin"/>
              <a:cs typeface="Libre Franklin"/>
              <a:sym typeface="Libre Franklin"/>
            </a:endParaRPr>
          </a:p>
          <a:p>
            <a:pPr marL="0" marR="0" lvl="0" indent="0" algn="l" rtl="0">
              <a:spcBef>
                <a:spcPts val="0"/>
              </a:spcBef>
              <a:spcAft>
                <a:spcPts val="0"/>
              </a:spcAft>
              <a:buNone/>
            </a:pPr>
            <a:endParaRPr sz="2400" b="1">
              <a:solidFill>
                <a:schemeClr val="dk1"/>
              </a:solidFill>
              <a:latin typeface="Libre Franklin"/>
              <a:ea typeface="Libre Franklin"/>
              <a:cs typeface="Libre Franklin"/>
              <a:sym typeface="Libre Franklin"/>
            </a:endParaRPr>
          </a:p>
          <a:p>
            <a:pPr marL="0" marR="0" lvl="0" indent="0" algn="l" rtl="0">
              <a:spcBef>
                <a:spcPts val="0"/>
              </a:spcBef>
              <a:spcAft>
                <a:spcPts val="0"/>
              </a:spcAft>
              <a:buNone/>
            </a:pPr>
            <a:endParaRPr sz="2400" b="1">
              <a:solidFill>
                <a:schemeClr val="dk1"/>
              </a:solidFill>
              <a:latin typeface="Libre Franklin"/>
              <a:ea typeface="Libre Franklin"/>
              <a:cs typeface="Libre Franklin"/>
              <a:sym typeface="Libre Franklin"/>
            </a:endParaRPr>
          </a:p>
          <a:p>
            <a:pPr marL="0" marR="0" lvl="0" indent="0" algn="l" rtl="0">
              <a:spcBef>
                <a:spcPts val="0"/>
              </a:spcBef>
              <a:spcAft>
                <a:spcPts val="0"/>
              </a:spcAft>
              <a:buNone/>
            </a:pPr>
            <a:endParaRPr sz="2400" b="1">
              <a:solidFill>
                <a:schemeClr val="dk1"/>
              </a:solidFill>
              <a:latin typeface="Libre Franklin"/>
              <a:ea typeface="Libre Franklin"/>
              <a:cs typeface="Libre Franklin"/>
              <a:sym typeface="Libre Franklin"/>
            </a:endParaRPr>
          </a:p>
          <a:p>
            <a:pPr marL="0" marR="0" lvl="0" indent="0" algn="l" rtl="0">
              <a:spcBef>
                <a:spcPts val="0"/>
              </a:spcBef>
              <a:spcAft>
                <a:spcPts val="0"/>
              </a:spcAft>
              <a:buNone/>
            </a:pPr>
            <a:r>
              <a:rPr lang="en-US" sz="2400" b="1">
                <a:solidFill>
                  <a:schemeClr val="dk1"/>
                </a:solidFill>
                <a:latin typeface="Libre Franklin"/>
                <a:ea typeface="Libre Franklin"/>
                <a:cs typeface="Libre Franklin"/>
                <a:sym typeface="Libre Franklin"/>
              </a:rPr>
              <a:t>Microcontroller</a:t>
            </a:r>
            <a:endParaRPr b="1"/>
          </a:p>
          <a:p>
            <a:pPr marL="0" marR="0" lvl="0" indent="0" algn="ctr" rtl="0">
              <a:spcBef>
                <a:spcPts val="0"/>
              </a:spcBef>
              <a:spcAft>
                <a:spcPts val="0"/>
              </a:spcAft>
              <a:buNone/>
            </a:pPr>
            <a:endParaRPr sz="2400">
              <a:solidFill>
                <a:schemeClr val="lt1"/>
              </a:solidFill>
              <a:latin typeface="Libre Franklin"/>
              <a:ea typeface="Libre Franklin"/>
              <a:cs typeface="Libre Franklin"/>
              <a:sym typeface="Libre Franklin"/>
            </a:endParaRPr>
          </a:p>
          <a:p>
            <a:pPr marL="0" marR="0" lvl="0" indent="0" algn="ctr" rtl="0">
              <a:spcBef>
                <a:spcPts val="0"/>
              </a:spcBef>
              <a:spcAft>
                <a:spcPts val="0"/>
              </a:spcAft>
              <a:buNone/>
            </a:pPr>
            <a:endParaRPr sz="2400">
              <a:solidFill>
                <a:schemeClr val="lt1"/>
              </a:solidFill>
              <a:latin typeface="Libre Franklin"/>
              <a:ea typeface="Libre Franklin"/>
              <a:cs typeface="Libre Franklin"/>
              <a:sym typeface="Libre Franklin"/>
            </a:endParaRPr>
          </a:p>
        </p:txBody>
      </p:sp>
      <p:sp>
        <p:nvSpPr>
          <p:cNvPr id="284" name="Google Shape;284;p22"/>
          <p:cNvSpPr txBox="1"/>
          <p:nvPr/>
        </p:nvSpPr>
        <p:spPr>
          <a:xfrm>
            <a:off x="2074113" y="1615800"/>
            <a:ext cx="2667000" cy="1161600"/>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None/>
            </a:pPr>
            <a:r>
              <a:rPr lang="en-US" sz="2000" b="1" dirty="0">
                <a:solidFill>
                  <a:schemeClr val="dk1"/>
                </a:solidFill>
                <a:latin typeface="Libre Franklin"/>
                <a:ea typeface="Libre Franklin"/>
                <a:cs typeface="Libre Franklin"/>
                <a:sym typeface="Libre Franklin"/>
              </a:rPr>
              <a:t>No of trays/Volume of Liquids</a:t>
            </a:r>
            <a:endParaRPr sz="2000" b="1" dirty="0">
              <a:solidFill>
                <a:schemeClr val="dk1"/>
              </a:solidFill>
              <a:latin typeface="Libre Franklin"/>
              <a:ea typeface="Libre Franklin"/>
              <a:cs typeface="Libre Franklin"/>
              <a:sym typeface="Libre Franklin"/>
            </a:endParaRPr>
          </a:p>
          <a:p>
            <a:pPr marL="0" marR="0" lvl="0" indent="0" algn="ctr" rtl="0">
              <a:lnSpc>
                <a:spcPct val="107000"/>
              </a:lnSpc>
              <a:spcBef>
                <a:spcPts val="800"/>
              </a:spcBef>
              <a:spcAft>
                <a:spcPts val="0"/>
              </a:spcAft>
              <a:buNone/>
            </a:pPr>
            <a:endParaRPr sz="2000" b="1" dirty="0">
              <a:solidFill>
                <a:schemeClr val="dk1"/>
              </a:solidFill>
              <a:latin typeface="Libre Franklin"/>
              <a:ea typeface="Libre Franklin"/>
              <a:cs typeface="Libre Franklin"/>
              <a:sym typeface="Libre Franklin"/>
            </a:endParaRPr>
          </a:p>
        </p:txBody>
      </p:sp>
      <p:sp>
        <p:nvSpPr>
          <p:cNvPr id="285" name="Google Shape;285;p22"/>
          <p:cNvSpPr/>
          <p:nvPr/>
        </p:nvSpPr>
        <p:spPr>
          <a:xfrm>
            <a:off x="9871908" y="2445845"/>
            <a:ext cx="1291800" cy="754200"/>
          </a:xfrm>
          <a:prstGeom prst="roundRect">
            <a:avLst>
              <a:gd name="adj" fmla="val 16667"/>
            </a:avLst>
          </a:prstGeom>
          <a:solidFill>
            <a:schemeClr val="lt2"/>
          </a:solidFill>
          <a:ln w="12700" cap="flat" cmpd="sng">
            <a:solidFill>
              <a:srgbClr val="7B9A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dirty="0">
                <a:solidFill>
                  <a:schemeClr val="lt1"/>
                </a:solidFill>
                <a:latin typeface="Libre Franklin"/>
                <a:ea typeface="Libre Franklin"/>
                <a:cs typeface="Libre Franklin"/>
                <a:sym typeface="Libre Franklin"/>
              </a:rPr>
              <a:t>LCD</a:t>
            </a:r>
            <a:endParaRPr b="1" dirty="0"/>
          </a:p>
        </p:txBody>
      </p:sp>
      <p:cxnSp>
        <p:nvCxnSpPr>
          <p:cNvPr id="286" name="Google Shape;286;p22"/>
          <p:cNvCxnSpPr/>
          <p:nvPr/>
        </p:nvCxnSpPr>
        <p:spPr>
          <a:xfrm>
            <a:off x="2700222" y="2413502"/>
            <a:ext cx="1553700" cy="0"/>
          </a:xfrm>
          <a:prstGeom prst="straightConnector1">
            <a:avLst/>
          </a:prstGeom>
          <a:noFill/>
          <a:ln w="57150" cap="flat" cmpd="sng">
            <a:solidFill>
              <a:schemeClr val="accent3"/>
            </a:solidFill>
            <a:prstDash val="solid"/>
            <a:miter lim="800000"/>
            <a:headEnd type="none" w="sm" len="sm"/>
            <a:tailEnd type="triangle" w="med" len="med"/>
          </a:ln>
        </p:spPr>
      </p:cxnSp>
      <p:cxnSp>
        <p:nvCxnSpPr>
          <p:cNvPr id="287" name="Google Shape;287;p22"/>
          <p:cNvCxnSpPr/>
          <p:nvPr/>
        </p:nvCxnSpPr>
        <p:spPr>
          <a:xfrm>
            <a:off x="7455651" y="2223842"/>
            <a:ext cx="1553700" cy="0"/>
          </a:xfrm>
          <a:prstGeom prst="straightConnector1">
            <a:avLst/>
          </a:prstGeom>
          <a:noFill/>
          <a:ln w="57150" cap="flat" cmpd="sng">
            <a:solidFill>
              <a:schemeClr val="accent3"/>
            </a:solidFill>
            <a:prstDash val="solid"/>
            <a:miter lim="800000"/>
            <a:headEnd type="none" w="sm" len="sm"/>
            <a:tailEnd type="triangle" w="med" len="med"/>
          </a:ln>
        </p:spPr>
      </p:cxnSp>
      <p:sp>
        <p:nvSpPr>
          <p:cNvPr id="288" name="Google Shape;288;p22"/>
          <p:cNvSpPr txBox="1"/>
          <p:nvPr/>
        </p:nvSpPr>
        <p:spPr>
          <a:xfrm>
            <a:off x="6906701" y="1467400"/>
            <a:ext cx="3202500" cy="598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Libre Franklin"/>
                <a:ea typeface="Libre Franklin"/>
                <a:cs typeface="Libre Franklin"/>
                <a:sym typeface="Libre Franklin"/>
              </a:rPr>
              <a:t>Display No of Trays / Volumes of Liquids</a:t>
            </a:r>
            <a:endParaRPr sz="2000">
              <a:solidFill>
                <a:schemeClr val="dk1"/>
              </a:solidFill>
              <a:latin typeface="Libre Franklin"/>
              <a:ea typeface="Libre Franklin"/>
              <a:cs typeface="Libre Franklin"/>
              <a:sym typeface="Libre Franklin"/>
            </a:endParaRPr>
          </a:p>
        </p:txBody>
      </p:sp>
      <p:sp>
        <p:nvSpPr>
          <p:cNvPr id="289" name="Google Shape;289;p22"/>
          <p:cNvSpPr/>
          <p:nvPr/>
        </p:nvSpPr>
        <p:spPr>
          <a:xfrm>
            <a:off x="5118720" y="2057036"/>
            <a:ext cx="1500300" cy="310800"/>
          </a:xfrm>
          <a:prstGeom prst="rect">
            <a:avLst/>
          </a:prstGeom>
          <a:solidFill>
            <a:schemeClr val="accent1"/>
          </a:solidFill>
          <a:ln w="12700" cap="flat" cmpd="sng">
            <a:solidFill>
              <a:srgbClr val="7B9A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Libre Franklin"/>
                <a:ea typeface="Libre Franklin"/>
                <a:cs typeface="Libre Franklin"/>
                <a:sym typeface="Libre Franklin"/>
              </a:rPr>
              <a:t>Process 1</a:t>
            </a:r>
            <a:endParaRPr/>
          </a:p>
        </p:txBody>
      </p:sp>
      <p:sp>
        <p:nvSpPr>
          <p:cNvPr id="290" name="Google Shape;290;p22"/>
          <p:cNvSpPr/>
          <p:nvPr/>
        </p:nvSpPr>
        <p:spPr>
          <a:xfrm>
            <a:off x="5134257" y="3222403"/>
            <a:ext cx="1500300" cy="310800"/>
          </a:xfrm>
          <a:prstGeom prst="rect">
            <a:avLst/>
          </a:prstGeom>
          <a:solidFill>
            <a:schemeClr val="accent1"/>
          </a:solidFill>
          <a:ln w="12700" cap="flat" cmpd="sng">
            <a:solidFill>
              <a:srgbClr val="7B9A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Libre Franklin"/>
                <a:ea typeface="Libre Franklin"/>
                <a:cs typeface="Libre Franklin"/>
                <a:sym typeface="Libre Franklin"/>
              </a:rPr>
              <a:t>Process 2</a:t>
            </a:r>
            <a:endParaRPr/>
          </a:p>
        </p:txBody>
      </p:sp>
      <p:sp>
        <p:nvSpPr>
          <p:cNvPr id="291" name="Google Shape;291;p22"/>
          <p:cNvSpPr/>
          <p:nvPr/>
        </p:nvSpPr>
        <p:spPr>
          <a:xfrm>
            <a:off x="5155359" y="5771409"/>
            <a:ext cx="1500300" cy="310800"/>
          </a:xfrm>
          <a:prstGeom prst="rect">
            <a:avLst/>
          </a:prstGeom>
          <a:solidFill>
            <a:schemeClr val="accent1"/>
          </a:solidFill>
          <a:ln w="12700" cap="flat" cmpd="sng">
            <a:solidFill>
              <a:srgbClr val="7B9A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Libre Franklin"/>
                <a:ea typeface="Libre Franklin"/>
                <a:cs typeface="Libre Franklin"/>
                <a:sym typeface="Libre Franklin"/>
              </a:rPr>
              <a:t>Process 4</a:t>
            </a:r>
            <a:endParaRPr dirty="0"/>
          </a:p>
        </p:txBody>
      </p:sp>
      <p:sp>
        <p:nvSpPr>
          <p:cNvPr id="292" name="Google Shape;292;p22"/>
          <p:cNvSpPr/>
          <p:nvPr/>
        </p:nvSpPr>
        <p:spPr>
          <a:xfrm>
            <a:off x="5118734" y="4276670"/>
            <a:ext cx="1500300" cy="310800"/>
          </a:xfrm>
          <a:prstGeom prst="rect">
            <a:avLst/>
          </a:prstGeom>
          <a:solidFill>
            <a:schemeClr val="accent1"/>
          </a:solidFill>
          <a:ln w="12700" cap="flat" cmpd="sng">
            <a:solidFill>
              <a:srgbClr val="7B9A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Libre Franklin"/>
                <a:ea typeface="Libre Franklin"/>
                <a:cs typeface="Libre Franklin"/>
                <a:sym typeface="Libre Franklin"/>
              </a:rPr>
              <a:t>Process 3</a:t>
            </a:r>
            <a:endParaRPr/>
          </a:p>
        </p:txBody>
      </p:sp>
      <p:cxnSp>
        <p:nvCxnSpPr>
          <p:cNvPr id="293" name="Google Shape;293;p22"/>
          <p:cNvCxnSpPr/>
          <p:nvPr/>
        </p:nvCxnSpPr>
        <p:spPr>
          <a:xfrm>
            <a:off x="7490851" y="4432071"/>
            <a:ext cx="1553700" cy="0"/>
          </a:xfrm>
          <a:prstGeom prst="straightConnector1">
            <a:avLst/>
          </a:prstGeom>
          <a:noFill/>
          <a:ln w="57150" cap="flat" cmpd="sng">
            <a:solidFill>
              <a:schemeClr val="accent3"/>
            </a:solidFill>
            <a:prstDash val="solid"/>
            <a:miter lim="800000"/>
            <a:headEnd type="none" w="sm" len="sm"/>
            <a:tailEnd type="triangle" w="med" len="med"/>
          </a:ln>
        </p:spPr>
      </p:cxnSp>
      <p:sp>
        <p:nvSpPr>
          <p:cNvPr id="294" name="Google Shape;294;p22"/>
          <p:cNvSpPr txBox="1"/>
          <p:nvPr/>
        </p:nvSpPr>
        <p:spPr>
          <a:xfrm>
            <a:off x="7229425" y="5367975"/>
            <a:ext cx="19533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2000" b="1" dirty="0">
                <a:solidFill>
                  <a:schemeClr val="dk1"/>
                </a:solidFill>
                <a:latin typeface="Libre Franklin"/>
                <a:ea typeface="Libre Franklin"/>
                <a:cs typeface="Libre Franklin"/>
                <a:sym typeface="Libre Franklin"/>
              </a:rPr>
              <a:t>Rotate Motor</a:t>
            </a:r>
            <a:endParaRPr dirty="0"/>
          </a:p>
        </p:txBody>
      </p:sp>
      <p:cxnSp>
        <p:nvCxnSpPr>
          <p:cNvPr id="295" name="Google Shape;295;p22"/>
          <p:cNvCxnSpPr/>
          <p:nvPr/>
        </p:nvCxnSpPr>
        <p:spPr>
          <a:xfrm>
            <a:off x="7429213" y="5926804"/>
            <a:ext cx="1553700" cy="0"/>
          </a:xfrm>
          <a:prstGeom prst="straightConnector1">
            <a:avLst/>
          </a:prstGeom>
          <a:noFill/>
          <a:ln w="57150" cap="flat" cmpd="sng">
            <a:solidFill>
              <a:schemeClr val="accent3"/>
            </a:solidFill>
            <a:prstDash val="solid"/>
            <a:miter lim="800000"/>
            <a:headEnd type="none" w="sm" len="sm"/>
            <a:tailEnd type="triangle" w="med" len="med"/>
          </a:ln>
        </p:spPr>
      </p:cxnSp>
      <p:sp>
        <p:nvSpPr>
          <p:cNvPr id="296" name="Google Shape;296;p22"/>
          <p:cNvSpPr txBox="1"/>
          <p:nvPr/>
        </p:nvSpPr>
        <p:spPr>
          <a:xfrm>
            <a:off x="7209174" y="3876463"/>
            <a:ext cx="21087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None/>
            </a:pPr>
            <a:r>
              <a:rPr lang="en-US" sz="2000" b="1">
                <a:solidFill>
                  <a:schemeClr val="dk1"/>
                </a:solidFill>
                <a:latin typeface="Libre Franklin"/>
                <a:ea typeface="Libre Franklin"/>
                <a:cs typeface="Libre Franklin"/>
                <a:sym typeface="Libre Franklin"/>
              </a:rPr>
              <a:t>Rotate Motor</a:t>
            </a:r>
            <a:endParaRPr/>
          </a:p>
        </p:txBody>
      </p:sp>
      <p:sp>
        <p:nvSpPr>
          <p:cNvPr id="297" name="Google Shape;297;p22"/>
          <p:cNvSpPr/>
          <p:nvPr/>
        </p:nvSpPr>
        <p:spPr>
          <a:xfrm>
            <a:off x="9189400" y="2223850"/>
            <a:ext cx="523200" cy="1205100"/>
          </a:xfrm>
          <a:prstGeom prst="rightBrace">
            <a:avLst>
              <a:gd name="adj1" fmla="val 8333"/>
              <a:gd name="adj2" fmla="val 49420"/>
            </a:avLst>
          </a:prstGeom>
          <a:noFill/>
          <a:ln w="38100" cap="flat" cmpd="sng">
            <a:solidFill>
              <a:srgbClr val="397D8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98" name="Google Shape;298;p22"/>
          <p:cNvSpPr txBox="1"/>
          <p:nvPr/>
        </p:nvSpPr>
        <p:spPr>
          <a:xfrm>
            <a:off x="9189400" y="3537225"/>
            <a:ext cx="26568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a:latin typeface="Libre Franklin"/>
              <a:ea typeface="Libre Franklin"/>
              <a:cs typeface="Libre Franklin"/>
              <a:sym typeface="Libre Franklin"/>
            </a:endParaRPr>
          </a:p>
        </p:txBody>
      </p:sp>
      <p:sp>
        <p:nvSpPr>
          <p:cNvPr id="299" name="Google Shape;299;p22"/>
          <p:cNvSpPr txBox="1"/>
          <p:nvPr/>
        </p:nvSpPr>
        <p:spPr>
          <a:xfrm>
            <a:off x="9189400" y="4860063"/>
            <a:ext cx="24855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endParaRPr sz="2100">
              <a:solidFill>
                <a:schemeClr val="dk1"/>
              </a:solidFill>
              <a:latin typeface="Libre Franklin"/>
              <a:ea typeface="Libre Franklin"/>
              <a:cs typeface="Libre Franklin"/>
              <a:sym typeface="Libre Franklin"/>
            </a:endParaRPr>
          </a:p>
        </p:txBody>
      </p:sp>
      <p:sp>
        <p:nvSpPr>
          <p:cNvPr id="300" name="Google Shape;300;p22"/>
          <p:cNvSpPr/>
          <p:nvPr/>
        </p:nvSpPr>
        <p:spPr>
          <a:xfrm>
            <a:off x="9330450" y="3579688"/>
            <a:ext cx="2576100" cy="141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300" b="1" dirty="0">
                <a:solidFill>
                  <a:schemeClr val="lt1"/>
                </a:solidFill>
              </a:rPr>
              <a:t>Stepper Motor</a:t>
            </a:r>
            <a:endParaRPr sz="2300" b="1" dirty="0">
              <a:solidFill>
                <a:schemeClr val="lt1"/>
              </a:solidFill>
            </a:endParaRPr>
          </a:p>
          <a:p>
            <a:pPr marL="0" lvl="0" indent="0" algn="ctr" rtl="0">
              <a:spcBef>
                <a:spcPts val="0"/>
              </a:spcBef>
              <a:spcAft>
                <a:spcPts val="0"/>
              </a:spcAft>
              <a:buNone/>
            </a:pPr>
            <a:r>
              <a:rPr lang="en-US" sz="2100" dirty="0">
                <a:solidFill>
                  <a:schemeClr val="lt1"/>
                </a:solidFill>
              </a:rPr>
              <a:t>Pushes a tray onto the conveyor belt</a:t>
            </a:r>
            <a:endParaRPr sz="2100" dirty="0">
              <a:solidFill>
                <a:schemeClr val="lt1"/>
              </a:solidFill>
            </a:endParaRPr>
          </a:p>
          <a:p>
            <a:pPr marL="0" lvl="0" indent="0" algn="l" rtl="0">
              <a:spcBef>
                <a:spcPts val="0"/>
              </a:spcBef>
              <a:spcAft>
                <a:spcPts val="0"/>
              </a:spcAft>
              <a:buNone/>
            </a:pPr>
            <a:endParaRPr dirty="0"/>
          </a:p>
        </p:txBody>
      </p:sp>
      <p:sp>
        <p:nvSpPr>
          <p:cNvPr id="301" name="Google Shape;301;p22"/>
          <p:cNvSpPr/>
          <p:nvPr/>
        </p:nvSpPr>
        <p:spPr>
          <a:xfrm>
            <a:off x="9285000" y="5144050"/>
            <a:ext cx="2667000" cy="1515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2100" b="1" dirty="0">
                <a:solidFill>
                  <a:schemeClr val="lt1"/>
                </a:solidFill>
                <a:latin typeface="Libre Franklin"/>
                <a:ea typeface="Libre Franklin"/>
                <a:cs typeface="Libre Franklin"/>
                <a:sym typeface="Libre Franklin"/>
              </a:rPr>
              <a:t>Stepper Motor</a:t>
            </a:r>
            <a:endParaRPr sz="2100" b="1" dirty="0">
              <a:solidFill>
                <a:schemeClr val="lt1"/>
              </a:solidFill>
              <a:latin typeface="Libre Franklin"/>
              <a:ea typeface="Libre Franklin"/>
              <a:cs typeface="Libre Franklin"/>
              <a:sym typeface="Libre Franklin"/>
            </a:endParaRPr>
          </a:p>
          <a:p>
            <a:pPr marL="0" lvl="0" indent="0" algn="ctr" rtl="0">
              <a:spcBef>
                <a:spcPts val="0"/>
              </a:spcBef>
              <a:spcAft>
                <a:spcPts val="0"/>
              </a:spcAft>
              <a:buClr>
                <a:schemeClr val="dk1"/>
              </a:buClr>
              <a:buSzPts val="1100"/>
              <a:buFont typeface="Arial"/>
              <a:buNone/>
            </a:pPr>
            <a:r>
              <a:rPr lang="en-US" sz="2100" dirty="0">
                <a:solidFill>
                  <a:schemeClr val="lt1"/>
                </a:solidFill>
                <a:latin typeface="Libre Franklin"/>
                <a:ea typeface="Libre Franklin"/>
                <a:cs typeface="Libre Franklin"/>
                <a:sym typeface="Libre Franklin"/>
              </a:rPr>
              <a:t>Controlling DC motor’s up and down movements</a:t>
            </a:r>
            <a:endParaRPr dirty="0">
              <a:solidFill>
                <a:schemeClr val="lt1"/>
              </a:solidFill>
            </a:endParaRPr>
          </a:p>
        </p:txBody>
      </p:sp>
      <p:sp>
        <p:nvSpPr>
          <p:cNvPr id="302" name="Google Shape;302;p22"/>
          <p:cNvSpPr/>
          <p:nvPr/>
        </p:nvSpPr>
        <p:spPr>
          <a:xfrm>
            <a:off x="491619" y="5678558"/>
            <a:ext cx="1773600" cy="496500"/>
          </a:xfrm>
          <a:prstGeom prst="roundRect">
            <a:avLst>
              <a:gd name="adj" fmla="val 16667"/>
            </a:avLst>
          </a:prstGeom>
          <a:solidFill>
            <a:schemeClr val="lt2"/>
          </a:solidFill>
          <a:ln w="12700" cap="flat" cmpd="sng">
            <a:solidFill>
              <a:srgbClr val="7B9A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dirty="0">
                <a:solidFill>
                  <a:schemeClr val="lt1"/>
                </a:solidFill>
                <a:latin typeface="Libre Franklin"/>
                <a:ea typeface="Libre Franklin"/>
                <a:cs typeface="Libre Franklin"/>
                <a:sym typeface="Libre Franklin"/>
              </a:rPr>
              <a:t>IR Sensor</a:t>
            </a:r>
            <a:r>
              <a:rPr lang="en-US" sz="2400" dirty="0">
                <a:solidFill>
                  <a:schemeClr val="lt1"/>
                </a:solidFill>
                <a:latin typeface="Libre Franklin"/>
                <a:ea typeface="Libre Franklin"/>
                <a:cs typeface="Libre Franklin"/>
                <a:sym typeface="Libre Franklin"/>
              </a:rPr>
              <a:t> </a:t>
            </a:r>
            <a:endParaRPr dirty="0"/>
          </a:p>
        </p:txBody>
      </p:sp>
      <p:cxnSp>
        <p:nvCxnSpPr>
          <p:cNvPr id="303" name="Google Shape;303;p22"/>
          <p:cNvCxnSpPr/>
          <p:nvPr/>
        </p:nvCxnSpPr>
        <p:spPr>
          <a:xfrm>
            <a:off x="2540033" y="5926805"/>
            <a:ext cx="1553700" cy="0"/>
          </a:xfrm>
          <a:prstGeom prst="straightConnector1">
            <a:avLst/>
          </a:prstGeom>
          <a:noFill/>
          <a:ln w="57150" cap="flat" cmpd="sng">
            <a:solidFill>
              <a:schemeClr val="accent3"/>
            </a:solidFill>
            <a:prstDash val="solid"/>
            <a:miter lim="800000"/>
            <a:headEnd type="none" w="sm" len="sm"/>
            <a:tailEnd type="triangle" w="med" len="med"/>
          </a:ln>
        </p:spPr>
      </p:cxnSp>
      <p:sp>
        <p:nvSpPr>
          <p:cNvPr id="304" name="Google Shape;304;p22"/>
          <p:cNvSpPr txBox="1"/>
          <p:nvPr/>
        </p:nvSpPr>
        <p:spPr>
          <a:xfrm>
            <a:off x="2168325" y="5176210"/>
            <a:ext cx="2061600" cy="1161600"/>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None/>
            </a:pPr>
            <a:r>
              <a:rPr lang="en-US" sz="2000" b="1" dirty="0">
                <a:solidFill>
                  <a:schemeClr val="dk1"/>
                </a:solidFill>
                <a:latin typeface="Libre Franklin"/>
                <a:ea typeface="Libre Franklin"/>
                <a:cs typeface="Libre Franklin"/>
                <a:sym typeface="Libre Franklin"/>
              </a:rPr>
              <a:t>Availability of the Tray</a:t>
            </a:r>
            <a:endParaRPr sz="2000" dirty="0">
              <a:solidFill>
                <a:schemeClr val="dk1"/>
              </a:solidFill>
              <a:latin typeface="Libre Franklin"/>
              <a:ea typeface="Libre Franklin"/>
              <a:cs typeface="Libre Franklin"/>
              <a:sym typeface="Libre Franklin"/>
            </a:endParaRPr>
          </a:p>
          <a:p>
            <a:pPr marL="0" marR="0" lvl="0" indent="0" algn="ctr" rtl="0">
              <a:lnSpc>
                <a:spcPct val="107000"/>
              </a:lnSpc>
              <a:spcBef>
                <a:spcPts val="800"/>
              </a:spcBef>
              <a:spcAft>
                <a:spcPts val="0"/>
              </a:spcAft>
              <a:buNone/>
            </a:pPr>
            <a:endParaRPr sz="2000" b="1" dirty="0">
              <a:solidFill>
                <a:schemeClr val="dk1"/>
              </a:solidFill>
              <a:latin typeface="Libre Franklin"/>
              <a:ea typeface="Libre Franklin"/>
              <a:cs typeface="Libre Franklin"/>
              <a:sym typeface="Libre Franklin"/>
            </a:endParaRP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5"/>
                                        </p:tgtEl>
                                        <p:attrNameLst>
                                          <p:attrName>style.visibility</p:attrName>
                                        </p:attrNameLst>
                                      </p:cBhvr>
                                      <p:to>
                                        <p:strVal val="visible"/>
                                      </p:to>
                                    </p:set>
                                    <p:animEffect transition="in" filter="fade">
                                      <p:cBhvr>
                                        <p:cTn id="7" dur="10"/>
                                        <p:tgtEl>
                                          <p:spTgt spid="275"/>
                                        </p:tgtEl>
                                      </p:cBhvr>
                                    </p:animEffect>
                                  </p:childTnLst>
                                </p:cTn>
                              </p:par>
                              <p:par>
                                <p:cTn id="8" presetID="10" presetClass="entr" presetSubtype="0" fill="hold" nodeType="withEffect">
                                  <p:stCondLst>
                                    <p:cond delay="250"/>
                                  </p:stCondLst>
                                  <p:childTnLst>
                                    <p:set>
                                      <p:cBhvr>
                                        <p:cTn id="9" dur="1" fill="hold">
                                          <p:stCondLst>
                                            <p:cond delay="0"/>
                                          </p:stCondLst>
                                        </p:cTn>
                                        <p:tgtEl>
                                          <p:spTgt spid="274"/>
                                        </p:tgtEl>
                                        <p:attrNameLst>
                                          <p:attrName>style.visibility</p:attrName>
                                        </p:attrNameLst>
                                      </p:cBhvr>
                                      <p:to>
                                        <p:strVal val="visible"/>
                                      </p:to>
                                    </p:set>
                                    <p:animEffect transition="in" filter="fade">
                                      <p:cBhvr>
                                        <p:cTn id="10" dur="500"/>
                                        <p:tgtEl>
                                          <p:spTgt spid="274"/>
                                        </p:tgtEl>
                                      </p:cBhvr>
                                    </p:animEffect>
                                  </p:childTnLst>
                                </p:cTn>
                              </p:par>
                              <p:par>
                                <p:cTn id="11" presetID="10" presetClass="entr" presetSubtype="0" fill="hold" nodeType="withEffect">
                                  <p:stCondLst>
                                    <p:cond delay="250"/>
                                  </p:stCondLst>
                                  <p:childTnLst>
                                    <p:set>
                                      <p:cBhvr>
                                        <p:cTn id="12" dur="1" fill="hold">
                                          <p:stCondLst>
                                            <p:cond delay="0"/>
                                          </p:stCondLst>
                                        </p:cTn>
                                        <p:tgtEl>
                                          <p:spTgt spid="278"/>
                                        </p:tgtEl>
                                        <p:attrNameLst>
                                          <p:attrName>style.visibility</p:attrName>
                                        </p:attrNameLst>
                                      </p:cBhvr>
                                      <p:to>
                                        <p:strVal val="visible"/>
                                      </p:to>
                                    </p:set>
                                    <p:animEffect transition="in" filter="fade">
                                      <p:cBhvr>
                                        <p:cTn id="13" dur="500"/>
                                        <p:tgtEl>
                                          <p:spTgt spid="278"/>
                                        </p:tgtEl>
                                      </p:cBhvr>
                                    </p:animEffect>
                                  </p:childTnLst>
                                </p:cTn>
                              </p:par>
                              <p:par>
                                <p:cTn id="14" presetID="10" presetClass="entr" presetSubtype="0" fill="hold" nodeType="withEffect">
                                  <p:stCondLst>
                                    <p:cond delay="250"/>
                                  </p:stCondLst>
                                  <p:childTnLst>
                                    <p:set>
                                      <p:cBhvr>
                                        <p:cTn id="15" dur="1" fill="hold">
                                          <p:stCondLst>
                                            <p:cond delay="0"/>
                                          </p:stCondLst>
                                        </p:cTn>
                                        <p:tgtEl>
                                          <p:spTgt spid="280"/>
                                        </p:tgtEl>
                                        <p:attrNameLst>
                                          <p:attrName>style.visibility</p:attrName>
                                        </p:attrNameLst>
                                      </p:cBhvr>
                                      <p:to>
                                        <p:strVal val="visible"/>
                                      </p:to>
                                    </p:set>
                                    <p:animEffect transition="in" filter="fade">
                                      <p:cBhvr>
                                        <p:cTn id="16" dur="500"/>
                                        <p:tgtEl>
                                          <p:spTgt spid="280"/>
                                        </p:tgtEl>
                                      </p:cBhvr>
                                    </p:animEffect>
                                  </p:childTnLst>
                                </p:cTn>
                              </p:par>
                              <p:par>
                                <p:cTn id="17" presetID="10" presetClass="entr" presetSubtype="0" fill="hold" nodeType="withEffect">
                                  <p:stCondLst>
                                    <p:cond delay="250"/>
                                  </p:stCondLst>
                                  <p:childTnLst>
                                    <p:set>
                                      <p:cBhvr>
                                        <p:cTn id="18" dur="1" fill="hold">
                                          <p:stCondLst>
                                            <p:cond delay="0"/>
                                          </p:stCondLst>
                                        </p:cTn>
                                        <p:tgtEl>
                                          <p:spTgt spid="281"/>
                                        </p:tgtEl>
                                        <p:attrNameLst>
                                          <p:attrName>style.visibility</p:attrName>
                                        </p:attrNameLst>
                                      </p:cBhvr>
                                      <p:to>
                                        <p:strVal val="visible"/>
                                      </p:to>
                                    </p:set>
                                    <p:animEffect transition="in" filter="fade">
                                      <p:cBhvr>
                                        <p:cTn id="19" dur="500"/>
                                        <p:tgtEl>
                                          <p:spTgt spid="281"/>
                                        </p:tgtEl>
                                      </p:cBhvr>
                                    </p:animEffect>
                                  </p:childTnLst>
                                </p:cTn>
                              </p:par>
                              <p:par>
                                <p:cTn id="20" presetID="10" presetClass="entr" presetSubtype="0" fill="hold" nodeType="withEffect">
                                  <p:stCondLst>
                                    <p:cond delay="250"/>
                                  </p:stCondLst>
                                  <p:childTnLst>
                                    <p:set>
                                      <p:cBhvr>
                                        <p:cTn id="21" dur="1" fill="hold">
                                          <p:stCondLst>
                                            <p:cond delay="0"/>
                                          </p:stCondLst>
                                        </p:cTn>
                                        <p:tgtEl>
                                          <p:spTgt spid="282"/>
                                        </p:tgtEl>
                                        <p:attrNameLst>
                                          <p:attrName>style.visibility</p:attrName>
                                        </p:attrNameLst>
                                      </p:cBhvr>
                                      <p:to>
                                        <p:strVal val="visible"/>
                                      </p:to>
                                    </p:set>
                                    <p:animEffect transition="in" filter="fade">
                                      <p:cBhvr>
                                        <p:cTn id="22" dur="500"/>
                                        <p:tgtEl>
                                          <p:spTgt spid="282"/>
                                        </p:tgtEl>
                                      </p:cBhvr>
                                    </p:animEffect>
                                  </p:childTnLst>
                                </p:cTn>
                              </p:par>
                              <p:par>
                                <p:cTn id="23" presetID="10" presetClass="entr" presetSubtype="0" fill="hold" nodeType="withEffect">
                                  <p:stCondLst>
                                    <p:cond delay="250"/>
                                  </p:stCondLst>
                                  <p:childTnLst>
                                    <p:set>
                                      <p:cBhvr>
                                        <p:cTn id="24" dur="1" fill="hold">
                                          <p:stCondLst>
                                            <p:cond delay="0"/>
                                          </p:stCondLst>
                                        </p:cTn>
                                        <p:tgtEl>
                                          <p:spTgt spid="283"/>
                                        </p:tgtEl>
                                        <p:attrNameLst>
                                          <p:attrName>style.visibility</p:attrName>
                                        </p:attrNameLst>
                                      </p:cBhvr>
                                      <p:to>
                                        <p:strVal val="visible"/>
                                      </p:to>
                                    </p:set>
                                    <p:animEffect transition="in" filter="fade">
                                      <p:cBhvr>
                                        <p:cTn id="25" dur="500"/>
                                        <p:tgtEl>
                                          <p:spTgt spid="283"/>
                                        </p:tgtEl>
                                      </p:cBhvr>
                                    </p:animEffect>
                                  </p:childTnLst>
                                </p:cTn>
                              </p:par>
                              <p:par>
                                <p:cTn id="26" presetID="10" presetClass="entr" presetSubtype="0" fill="hold" nodeType="withEffect">
                                  <p:stCondLst>
                                    <p:cond delay="250"/>
                                  </p:stCondLst>
                                  <p:childTnLst>
                                    <p:set>
                                      <p:cBhvr>
                                        <p:cTn id="27" dur="1" fill="hold">
                                          <p:stCondLst>
                                            <p:cond delay="0"/>
                                          </p:stCondLst>
                                        </p:cTn>
                                        <p:tgtEl>
                                          <p:spTgt spid="284"/>
                                        </p:tgtEl>
                                        <p:attrNameLst>
                                          <p:attrName>style.visibility</p:attrName>
                                        </p:attrNameLst>
                                      </p:cBhvr>
                                      <p:to>
                                        <p:strVal val="visible"/>
                                      </p:to>
                                    </p:set>
                                    <p:animEffect transition="in" filter="fade">
                                      <p:cBhvr>
                                        <p:cTn id="28" dur="500"/>
                                        <p:tgtEl>
                                          <p:spTgt spid="284"/>
                                        </p:tgtEl>
                                      </p:cBhvr>
                                    </p:animEffect>
                                  </p:childTnLst>
                                </p:cTn>
                              </p:par>
                              <p:par>
                                <p:cTn id="29" presetID="10" presetClass="entr" presetSubtype="0" fill="hold" nodeType="withEffect">
                                  <p:stCondLst>
                                    <p:cond delay="250"/>
                                  </p:stCondLst>
                                  <p:childTnLst>
                                    <p:set>
                                      <p:cBhvr>
                                        <p:cTn id="30" dur="1" fill="hold">
                                          <p:stCondLst>
                                            <p:cond delay="0"/>
                                          </p:stCondLst>
                                        </p:cTn>
                                        <p:tgtEl>
                                          <p:spTgt spid="285"/>
                                        </p:tgtEl>
                                        <p:attrNameLst>
                                          <p:attrName>style.visibility</p:attrName>
                                        </p:attrNameLst>
                                      </p:cBhvr>
                                      <p:to>
                                        <p:strVal val="visible"/>
                                      </p:to>
                                    </p:set>
                                    <p:animEffect transition="in" filter="fade">
                                      <p:cBhvr>
                                        <p:cTn id="31" dur="500"/>
                                        <p:tgtEl>
                                          <p:spTgt spid="285"/>
                                        </p:tgtEl>
                                      </p:cBhvr>
                                    </p:animEffect>
                                  </p:childTnLst>
                                </p:cTn>
                              </p:par>
                              <p:par>
                                <p:cTn id="32" presetID="10" presetClass="entr" presetSubtype="0" fill="hold" nodeType="withEffect">
                                  <p:stCondLst>
                                    <p:cond delay="250"/>
                                  </p:stCondLst>
                                  <p:childTnLst>
                                    <p:set>
                                      <p:cBhvr>
                                        <p:cTn id="33" dur="1" fill="hold">
                                          <p:stCondLst>
                                            <p:cond delay="0"/>
                                          </p:stCondLst>
                                        </p:cTn>
                                        <p:tgtEl>
                                          <p:spTgt spid="286"/>
                                        </p:tgtEl>
                                        <p:attrNameLst>
                                          <p:attrName>style.visibility</p:attrName>
                                        </p:attrNameLst>
                                      </p:cBhvr>
                                      <p:to>
                                        <p:strVal val="visible"/>
                                      </p:to>
                                    </p:set>
                                    <p:animEffect transition="in" filter="fade">
                                      <p:cBhvr>
                                        <p:cTn id="34" dur="500"/>
                                        <p:tgtEl>
                                          <p:spTgt spid="286"/>
                                        </p:tgtEl>
                                      </p:cBhvr>
                                    </p:animEffect>
                                  </p:childTnLst>
                                </p:cTn>
                              </p:par>
                              <p:par>
                                <p:cTn id="35" presetID="10" presetClass="entr" presetSubtype="0" fill="hold" nodeType="withEffect">
                                  <p:stCondLst>
                                    <p:cond delay="250"/>
                                  </p:stCondLst>
                                  <p:childTnLst>
                                    <p:set>
                                      <p:cBhvr>
                                        <p:cTn id="36" dur="1" fill="hold">
                                          <p:stCondLst>
                                            <p:cond delay="0"/>
                                          </p:stCondLst>
                                        </p:cTn>
                                        <p:tgtEl>
                                          <p:spTgt spid="287"/>
                                        </p:tgtEl>
                                        <p:attrNameLst>
                                          <p:attrName>style.visibility</p:attrName>
                                        </p:attrNameLst>
                                      </p:cBhvr>
                                      <p:to>
                                        <p:strVal val="visible"/>
                                      </p:to>
                                    </p:set>
                                    <p:animEffect transition="in" filter="fade">
                                      <p:cBhvr>
                                        <p:cTn id="37" dur="500"/>
                                        <p:tgtEl>
                                          <p:spTgt spid="287"/>
                                        </p:tgtEl>
                                      </p:cBhvr>
                                    </p:animEffect>
                                  </p:childTnLst>
                                </p:cTn>
                              </p:par>
                              <p:par>
                                <p:cTn id="38" presetID="10" presetClass="entr" presetSubtype="0" fill="hold" nodeType="withEffect">
                                  <p:stCondLst>
                                    <p:cond delay="250"/>
                                  </p:stCondLst>
                                  <p:childTnLst>
                                    <p:set>
                                      <p:cBhvr>
                                        <p:cTn id="39" dur="1" fill="hold">
                                          <p:stCondLst>
                                            <p:cond delay="0"/>
                                          </p:stCondLst>
                                        </p:cTn>
                                        <p:tgtEl>
                                          <p:spTgt spid="288"/>
                                        </p:tgtEl>
                                        <p:attrNameLst>
                                          <p:attrName>style.visibility</p:attrName>
                                        </p:attrNameLst>
                                      </p:cBhvr>
                                      <p:to>
                                        <p:strVal val="visible"/>
                                      </p:to>
                                    </p:set>
                                    <p:animEffect transition="in" filter="fade">
                                      <p:cBhvr>
                                        <p:cTn id="40" dur="500"/>
                                        <p:tgtEl>
                                          <p:spTgt spid="288"/>
                                        </p:tgtEl>
                                      </p:cBhvr>
                                    </p:animEffect>
                                  </p:childTnLst>
                                </p:cTn>
                              </p:par>
                              <p:par>
                                <p:cTn id="41" presetID="10" presetClass="entr" presetSubtype="0" fill="hold" nodeType="withEffect">
                                  <p:stCondLst>
                                    <p:cond delay="250"/>
                                  </p:stCondLst>
                                  <p:childTnLst>
                                    <p:set>
                                      <p:cBhvr>
                                        <p:cTn id="42" dur="1" fill="hold">
                                          <p:stCondLst>
                                            <p:cond delay="0"/>
                                          </p:stCondLst>
                                        </p:cTn>
                                        <p:tgtEl>
                                          <p:spTgt spid="289"/>
                                        </p:tgtEl>
                                        <p:attrNameLst>
                                          <p:attrName>style.visibility</p:attrName>
                                        </p:attrNameLst>
                                      </p:cBhvr>
                                      <p:to>
                                        <p:strVal val="visible"/>
                                      </p:to>
                                    </p:set>
                                    <p:animEffect transition="in" filter="fade">
                                      <p:cBhvr>
                                        <p:cTn id="43" dur="500"/>
                                        <p:tgtEl>
                                          <p:spTgt spid="289"/>
                                        </p:tgtEl>
                                      </p:cBhvr>
                                    </p:animEffect>
                                  </p:childTnLst>
                                </p:cTn>
                              </p:par>
                              <p:par>
                                <p:cTn id="44" presetID="10" presetClass="entr" presetSubtype="0" fill="hold" nodeType="withEffect">
                                  <p:stCondLst>
                                    <p:cond delay="250"/>
                                  </p:stCondLst>
                                  <p:childTnLst>
                                    <p:set>
                                      <p:cBhvr>
                                        <p:cTn id="45" dur="1" fill="hold">
                                          <p:stCondLst>
                                            <p:cond delay="0"/>
                                          </p:stCondLst>
                                        </p:cTn>
                                        <p:tgtEl>
                                          <p:spTgt spid="290"/>
                                        </p:tgtEl>
                                        <p:attrNameLst>
                                          <p:attrName>style.visibility</p:attrName>
                                        </p:attrNameLst>
                                      </p:cBhvr>
                                      <p:to>
                                        <p:strVal val="visible"/>
                                      </p:to>
                                    </p:set>
                                    <p:animEffect transition="in" filter="fade">
                                      <p:cBhvr>
                                        <p:cTn id="46" dur="500"/>
                                        <p:tgtEl>
                                          <p:spTgt spid="290"/>
                                        </p:tgtEl>
                                      </p:cBhvr>
                                    </p:animEffect>
                                  </p:childTnLst>
                                </p:cTn>
                              </p:par>
                              <p:par>
                                <p:cTn id="47" presetID="10" presetClass="entr" presetSubtype="0" fill="hold" nodeType="withEffect">
                                  <p:stCondLst>
                                    <p:cond delay="250"/>
                                  </p:stCondLst>
                                  <p:childTnLst>
                                    <p:set>
                                      <p:cBhvr>
                                        <p:cTn id="48" dur="1" fill="hold">
                                          <p:stCondLst>
                                            <p:cond delay="0"/>
                                          </p:stCondLst>
                                        </p:cTn>
                                        <p:tgtEl>
                                          <p:spTgt spid="291"/>
                                        </p:tgtEl>
                                        <p:attrNameLst>
                                          <p:attrName>style.visibility</p:attrName>
                                        </p:attrNameLst>
                                      </p:cBhvr>
                                      <p:to>
                                        <p:strVal val="visible"/>
                                      </p:to>
                                    </p:set>
                                    <p:animEffect transition="in" filter="fade">
                                      <p:cBhvr>
                                        <p:cTn id="49" dur="500"/>
                                        <p:tgtEl>
                                          <p:spTgt spid="291"/>
                                        </p:tgtEl>
                                      </p:cBhvr>
                                    </p:animEffect>
                                  </p:childTnLst>
                                </p:cTn>
                              </p:par>
                              <p:par>
                                <p:cTn id="50" presetID="10" presetClass="entr" presetSubtype="0" fill="hold" nodeType="withEffect">
                                  <p:stCondLst>
                                    <p:cond delay="250"/>
                                  </p:stCondLst>
                                  <p:childTnLst>
                                    <p:set>
                                      <p:cBhvr>
                                        <p:cTn id="51" dur="1" fill="hold">
                                          <p:stCondLst>
                                            <p:cond delay="0"/>
                                          </p:stCondLst>
                                        </p:cTn>
                                        <p:tgtEl>
                                          <p:spTgt spid="292"/>
                                        </p:tgtEl>
                                        <p:attrNameLst>
                                          <p:attrName>style.visibility</p:attrName>
                                        </p:attrNameLst>
                                      </p:cBhvr>
                                      <p:to>
                                        <p:strVal val="visible"/>
                                      </p:to>
                                    </p:set>
                                    <p:animEffect transition="in" filter="fade">
                                      <p:cBhvr>
                                        <p:cTn id="52" dur="500"/>
                                        <p:tgtEl>
                                          <p:spTgt spid="292"/>
                                        </p:tgtEl>
                                      </p:cBhvr>
                                    </p:animEffect>
                                  </p:childTnLst>
                                </p:cTn>
                              </p:par>
                              <p:par>
                                <p:cTn id="53" presetID="10" presetClass="entr" presetSubtype="0" fill="hold" nodeType="withEffect">
                                  <p:stCondLst>
                                    <p:cond delay="250"/>
                                  </p:stCondLst>
                                  <p:childTnLst>
                                    <p:set>
                                      <p:cBhvr>
                                        <p:cTn id="54" dur="1" fill="hold">
                                          <p:stCondLst>
                                            <p:cond delay="0"/>
                                          </p:stCondLst>
                                        </p:cTn>
                                        <p:tgtEl>
                                          <p:spTgt spid="293"/>
                                        </p:tgtEl>
                                        <p:attrNameLst>
                                          <p:attrName>style.visibility</p:attrName>
                                        </p:attrNameLst>
                                      </p:cBhvr>
                                      <p:to>
                                        <p:strVal val="visible"/>
                                      </p:to>
                                    </p:set>
                                    <p:animEffect transition="in" filter="fade">
                                      <p:cBhvr>
                                        <p:cTn id="55" dur="500"/>
                                        <p:tgtEl>
                                          <p:spTgt spid="293"/>
                                        </p:tgtEl>
                                      </p:cBhvr>
                                    </p:animEffect>
                                  </p:childTnLst>
                                </p:cTn>
                              </p:par>
                              <p:par>
                                <p:cTn id="56" presetID="10" presetClass="entr" presetSubtype="0" fill="hold" nodeType="withEffect">
                                  <p:stCondLst>
                                    <p:cond delay="250"/>
                                  </p:stCondLst>
                                  <p:childTnLst>
                                    <p:set>
                                      <p:cBhvr>
                                        <p:cTn id="57" dur="1" fill="hold">
                                          <p:stCondLst>
                                            <p:cond delay="0"/>
                                          </p:stCondLst>
                                        </p:cTn>
                                        <p:tgtEl>
                                          <p:spTgt spid="294"/>
                                        </p:tgtEl>
                                        <p:attrNameLst>
                                          <p:attrName>style.visibility</p:attrName>
                                        </p:attrNameLst>
                                      </p:cBhvr>
                                      <p:to>
                                        <p:strVal val="visible"/>
                                      </p:to>
                                    </p:set>
                                    <p:animEffect transition="in" filter="fade">
                                      <p:cBhvr>
                                        <p:cTn id="58" dur="500"/>
                                        <p:tgtEl>
                                          <p:spTgt spid="294"/>
                                        </p:tgtEl>
                                      </p:cBhvr>
                                    </p:animEffect>
                                  </p:childTnLst>
                                </p:cTn>
                              </p:par>
                              <p:par>
                                <p:cTn id="59" presetID="10" presetClass="entr" presetSubtype="0" fill="hold" nodeType="withEffect">
                                  <p:stCondLst>
                                    <p:cond delay="250"/>
                                  </p:stCondLst>
                                  <p:childTnLst>
                                    <p:set>
                                      <p:cBhvr>
                                        <p:cTn id="60" dur="1" fill="hold">
                                          <p:stCondLst>
                                            <p:cond delay="0"/>
                                          </p:stCondLst>
                                        </p:cTn>
                                        <p:tgtEl>
                                          <p:spTgt spid="295"/>
                                        </p:tgtEl>
                                        <p:attrNameLst>
                                          <p:attrName>style.visibility</p:attrName>
                                        </p:attrNameLst>
                                      </p:cBhvr>
                                      <p:to>
                                        <p:strVal val="visible"/>
                                      </p:to>
                                    </p:set>
                                    <p:animEffect transition="in" filter="fade">
                                      <p:cBhvr>
                                        <p:cTn id="61" dur="500"/>
                                        <p:tgtEl>
                                          <p:spTgt spid="295"/>
                                        </p:tgtEl>
                                      </p:cBhvr>
                                    </p:animEffect>
                                  </p:childTnLst>
                                </p:cTn>
                              </p:par>
                              <p:par>
                                <p:cTn id="62" presetID="10" presetClass="entr" presetSubtype="0" fill="hold" nodeType="withEffect">
                                  <p:stCondLst>
                                    <p:cond delay="250"/>
                                  </p:stCondLst>
                                  <p:childTnLst>
                                    <p:set>
                                      <p:cBhvr>
                                        <p:cTn id="63" dur="1" fill="hold">
                                          <p:stCondLst>
                                            <p:cond delay="0"/>
                                          </p:stCondLst>
                                        </p:cTn>
                                        <p:tgtEl>
                                          <p:spTgt spid="296"/>
                                        </p:tgtEl>
                                        <p:attrNameLst>
                                          <p:attrName>style.visibility</p:attrName>
                                        </p:attrNameLst>
                                      </p:cBhvr>
                                      <p:to>
                                        <p:strVal val="visible"/>
                                      </p:to>
                                    </p:set>
                                    <p:animEffect transition="in" filter="fade">
                                      <p:cBhvr>
                                        <p:cTn id="64" dur="500"/>
                                        <p:tgtEl>
                                          <p:spTgt spid="296"/>
                                        </p:tgtEl>
                                      </p:cBhvr>
                                    </p:animEffect>
                                  </p:childTnLst>
                                </p:cTn>
                              </p:par>
                              <p:par>
                                <p:cTn id="65" presetID="10" presetClass="entr" presetSubtype="0" fill="hold" nodeType="withEffect">
                                  <p:stCondLst>
                                    <p:cond delay="250"/>
                                  </p:stCondLst>
                                  <p:childTnLst>
                                    <p:set>
                                      <p:cBhvr>
                                        <p:cTn id="66" dur="1" fill="hold">
                                          <p:stCondLst>
                                            <p:cond delay="0"/>
                                          </p:stCondLst>
                                        </p:cTn>
                                        <p:tgtEl>
                                          <p:spTgt spid="297"/>
                                        </p:tgtEl>
                                        <p:attrNameLst>
                                          <p:attrName>style.visibility</p:attrName>
                                        </p:attrNameLst>
                                      </p:cBhvr>
                                      <p:to>
                                        <p:strVal val="visible"/>
                                      </p:to>
                                    </p:set>
                                    <p:animEffect transition="in" filter="fade">
                                      <p:cBhvr>
                                        <p:cTn id="67" dur="500"/>
                                        <p:tgtEl>
                                          <p:spTgt spid="297"/>
                                        </p:tgtEl>
                                      </p:cBhvr>
                                    </p:animEffect>
                                  </p:childTnLst>
                                </p:cTn>
                              </p:par>
                              <p:par>
                                <p:cTn id="68" presetID="10" presetClass="entr" presetSubtype="0" fill="hold" nodeType="withEffect">
                                  <p:stCondLst>
                                    <p:cond delay="250"/>
                                  </p:stCondLst>
                                  <p:childTnLst>
                                    <p:set>
                                      <p:cBhvr>
                                        <p:cTn id="69" dur="1" fill="hold">
                                          <p:stCondLst>
                                            <p:cond delay="0"/>
                                          </p:stCondLst>
                                        </p:cTn>
                                        <p:tgtEl>
                                          <p:spTgt spid="302"/>
                                        </p:tgtEl>
                                        <p:attrNameLst>
                                          <p:attrName>style.visibility</p:attrName>
                                        </p:attrNameLst>
                                      </p:cBhvr>
                                      <p:to>
                                        <p:strVal val="visible"/>
                                      </p:to>
                                    </p:set>
                                    <p:animEffect transition="in" filter="fade">
                                      <p:cBhvr>
                                        <p:cTn id="70" dur="500"/>
                                        <p:tgtEl>
                                          <p:spTgt spid="302"/>
                                        </p:tgtEl>
                                      </p:cBhvr>
                                    </p:animEffect>
                                  </p:childTnLst>
                                </p:cTn>
                              </p:par>
                              <p:par>
                                <p:cTn id="71" presetID="10" presetClass="entr" presetSubtype="0" fill="hold" nodeType="withEffect">
                                  <p:stCondLst>
                                    <p:cond delay="250"/>
                                  </p:stCondLst>
                                  <p:childTnLst>
                                    <p:set>
                                      <p:cBhvr>
                                        <p:cTn id="72" dur="1" fill="hold">
                                          <p:stCondLst>
                                            <p:cond delay="0"/>
                                          </p:stCondLst>
                                        </p:cTn>
                                        <p:tgtEl>
                                          <p:spTgt spid="304"/>
                                        </p:tgtEl>
                                        <p:attrNameLst>
                                          <p:attrName>style.visibility</p:attrName>
                                        </p:attrNameLst>
                                      </p:cBhvr>
                                      <p:to>
                                        <p:strVal val="visible"/>
                                      </p:to>
                                    </p:set>
                                    <p:animEffect transition="in" filter="fade">
                                      <p:cBhvr>
                                        <p:cTn id="73" dur="750"/>
                                        <p:tgtEl>
                                          <p:spTgt spid="304"/>
                                        </p:tgtEl>
                                      </p:cBhvr>
                                    </p:animEffect>
                                  </p:childTnLst>
                                </p:cTn>
                              </p:par>
                              <p:par>
                                <p:cTn id="74" presetID="10" presetClass="entr" presetSubtype="0" fill="hold" nodeType="withEffect">
                                  <p:stCondLst>
                                    <p:cond delay="250"/>
                                  </p:stCondLst>
                                  <p:childTnLst>
                                    <p:set>
                                      <p:cBhvr>
                                        <p:cTn id="75" dur="1" fill="hold">
                                          <p:stCondLst>
                                            <p:cond delay="0"/>
                                          </p:stCondLst>
                                        </p:cTn>
                                        <p:tgtEl>
                                          <p:spTgt spid="303"/>
                                        </p:tgtEl>
                                        <p:attrNameLst>
                                          <p:attrName>style.visibility</p:attrName>
                                        </p:attrNameLst>
                                      </p:cBhvr>
                                      <p:to>
                                        <p:strVal val="visible"/>
                                      </p:to>
                                    </p:set>
                                    <p:animEffect transition="in" filter="fade">
                                      <p:cBhvr>
                                        <p:cTn id="76" dur="750"/>
                                        <p:tgtEl>
                                          <p:spTgt spid="303"/>
                                        </p:tgtEl>
                                      </p:cBhvr>
                                    </p:animEffect>
                                  </p:childTnLst>
                                </p:cTn>
                              </p:par>
                              <p:par>
                                <p:cTn id="77" presetID="10" presetClass="entr" presetSubtype="0" fill="hold" grpId="0" nodeType="withEffect">
                                  <p:stCondLst>
                                    <p:cond delay="250"/>
                                  </p:stCondLst>
                                  <p:childTnLst>
                                    <p:set>
                                      <p:cBhvr>
                                        <p:cTn id="78" dur="1" fill="hold">
                                          <p:stCondLst>
                                            <p:cond delay="0"/>
                                          </p:stCondLst>
                                        </p:cTn>
                                        <p:tgtEl>
                                          <p:spTgt spid="279"/>
                                        </p:tgtEl>
                                        <p:attrNameLst>
                                          <p:attrName>style.visibility</p:attrName>
                                        </p:attrNameLst>
                                      </p:cBhvr>
                                      <p:to>
                                        <p:strVal val="visible"/>
                                      </p:to>
                                    </p:set>
                                    <p:animEffect transition="in" filter="fade">
                                      <p:cBhvr>
                                        <p:cTn id="79" dur="500"/>
                                        <p:tgtEl>
                                          <p:spTgt spid="279"/>
                                        </p:tgtEl>
                                      </p:cBhvr>
                                    </p:animEffect>
                                  </p:childTnLst>
                                </p:cTn>
                              </p:par>
                              <p:par>
                                <p:cTn id="80" presetID="10" presetClass="entr" presetSubtype="0" fill="hold" grpId="0" nodeType="withEffect">
                                  <p:stCondLst>
                                    <p:cond delay="250"/>
                                  </p:stCondLst>
                                  <p:childTnLst>
                                    <p:set>
                                      <p:cBhvr>
                                        <p:cTn id="81" dur="1" fill="hold">
                                          <p:stCondLst>
                                            <p:cond delay="0"/>
                                          </p:stCondLst>
                                        </p:cTn>
                                        <p:tgtEl>
                                          <p:spTgt spid="300"/>
                                        </p:tgtEl>
                                        <p:attrNameLst>
                                          <p:attrName>style.visibility</p:attrName>
                                        </p:attrNameLst>
                                      </p:cBhvr>
                                      <p:to>
                                        <p:strVal val="visible"/>
                                      </p:to>
                                    </p:set>
                                    <p:animEffect transition="in" filter="fade">
                                      <p:cBhvr>
                                        <p:cTn id="82" dur="500"/>
                                        <p:tgtEl>
                                          <p:spTgt spid="300"/>
                                        </p:tgtEl>
                                      </p:cBhvr>
                                    </p:animEffect>
                                  </p:childTnLst>
                                </p:cTn>
                              </p:par>
                              <p:par>
                                <p:cTn id="83" presetID="10" presetClass="entr" presetSubtype="0" fill="hold" grpId="0" nodeType="withEffect">
                                  <p:stCondLst>
                                    <p:cond delay="250"/>
                                  </p:stCondLst>
                                  <p:childTnLst>
                                    <p:set>
                                      <p:cBhvr>
                                        <p:cTn id="84" dur="1" fill="hold">
                                          <p:stCondLst>
                                            <p:cond delay="0"/>
                                          </p:stCondLst>
                                        </p:cTn>
                                        <p:tgtEl>
                                          <p:spTgt spid="301"/>
                                        </p:tgtEl>
                                        <p:attrNameLst>
                                          <p:attrName>style.visibility</p:attrName>
                                        </p:attrNameLst>
                                      </p:cBhvr>
                                      <p:to>
                                        <p:strVal val="visible"/>
                                      </p:to>
                                    </p:set>
                                    <p:animEffect transition="in" filter="fade">
                                      <p:cBhvr>
                                        <p:cTn id="85" dur="500"/>
                                        <p:tgtEl>
                                          <p:spTgt spid="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 grpId="0" animBg="1"/>
      <p:bldP spid="300" grpId="0" animBg="1"/>
      <p:bldP spid="30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3"/>
          <p:cNvSpPr txBox="1">
            <a:spLocks noGrp="1"/>
          </p:cNvSpPr>
          <p:nvPr>
            <p:ph type="title"/>
          </p:nvPr>
        </p:nvSpPr>
        <p:spPr>
          <a:xfrm>
            <a:off x="964025" y="879075"/>
            <a:ext cx="7713600" cy="610800"/>
          </a:xfrm>
          <a:prstGeom prst="rect">
            <a:avLst/>
          </a:prstGeom>
          <a:noFill/>
          <a:ln>
            <a:noFill/>
          </a:ln>
        </p:spPr>
        <p:txBody>
          <a:bodyPr spcFirstLastPara="1" wrap="square" lIns="0" tIns="0" rIns="0" bIns="0" anchor="b" anchorCtr="0">
            <a:normAutofit fontScale="90000"/>
          </a:bodyPr>
          <a:lstStyle/>
          <a:p>
            <a:pPr marL="0" lvl="0" indent="0" algn="l" rtl="0">
              <a:lnSpc>
                <a:spcPct val="90000"/>
              </a:lnSpc>
              <a:spcBef>
                <a:spcPts val="0"/>
              </a:spcBef>
              <a:spcAft>
                <a:spcPts val="0"/>
              </a:spcAft>
              <a:buClr>
                <a:schemeClr val="dk1"/>
              </a:buClr>
              <a:buSzPct val="92957"/>
              <a:buFont typeface="Franklin Gothic"/>
              <a:buNone/>
            </a:pPr>
            <a:r>
              <a:rPr lang="en-US" sz="4733" dirty="0">
                <a:latin typeface="Arial"/>
                <a:ea typeface="Arial"/>
                <a:cs typeface="Arial"/>
                <a:sym typeface="Arial"/>
              </a:rPr>
              <a:t>Proposed Solution (Cont.)</a:t>
            </a:r>
            <a:endParaRPr sz="4733" dirty="0">
              <a:latin typeface="Arial"/>
              <a:ea typeface="Arial"/>
              <a:cs typeface="Arial"/>
              <a:sym typeface="Arial"/>
            </a:endParaRPr>
          </a:p>
        </p:txBody>
      </p:sp>
      <p:sp>
        <p:nvSpPr>
          <p:cNvPr id="310" name="Google Shape;310;p23"/>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US"/>
              <a:t>9</a:t>
            </a:fld>
            <a:endParaRPr>
              <a:latin typeface="Libre Franklin"/>
              <a:ea typeface="Libre Franklin"/>
              <a:cs typeface="Libre Franklin"/>
              <a:sym typeface="Libre Franklin"/>
            </a:endParaRPr>
          </a:p>
        </p:txBody>
      </p:sp>
      <p:sp>
        <p:nvSpPr>
          <p:cNvPr id="311" name="Google Shape;311;p23"/>
          <p:cNvSpPr/>
          <p:nvPr/>
        </p:nvSpPr>
        <p:spPr>
          <a:xfrm>
            <a:off x="4858175" y="1815425"/>
            <a:ext cx="2318700" cy="4605000"/>
          </a:xfrm>
          <a:prstGeom prst="rect">
            <a:avLst/>
          </a:prstGeom>
          <a:solidFill>
            <a:srgbClr val="E9B907"/>
          </a:solidFill>
          <a:ln w="12700" cap="flat" cmpd="sng">
            <a:solidFill>
              <a:srgbClr val="B7A4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Libre Franklin"/>
              <a:ea typeface="Libre Franklin"/>
              <a:cs typeface="Libre Franklin"/>
              <a:sym typeface="Libre Franklin"/>
            </a:endParaRPr>
          </a:p>
          <a:p>
            <a:pPr marL="0" marR="0" lvl="0" indent="0" algn="ctr" rtl="0">
              <a:spcBef>
                <a:spcPts val="0"/>
              </a:spcBef>
              <a:spcAft>
                <a:spcPts val="0"/>
              </a:spcAft>
              <a:buNone/>
            </a:pPr>
            <a:endParaRPr sz="2400">
              <a:solidFill>
                <a:schemeClr val="dk1"/>
              </a:solidFill>
              <a:latin typeface="Libre Franklin"/>
              <a:ea typeface="Libre Franklin"/>
              <a:cs typeface="Libre Franklin"/>
              <a:sym typeface="Libre Franklin"/>
            </a:endParaRPr>
          </a:p>
          <a:p>
            <a:pPr marL="0" marR="0" lvl="0" indent="0" algn="ctr" rtl="0">
              <a:spcBef>
                <a:spcPts val="0"/>
              </a:spcBef>
              <a:spcAft>
                <a:spcPts val="0"/>
              </a:spcAft>
              <a:buNone/>
            </a:pPr>
            <a:endParaRPr sz="2400">
              <a:solidFill>
                <a:schemeClr val="dk1"/>
              </a:solidFill>
              <a:latin typeface="Libre Franklin"/>
              <a:ea typeface="Libre Franklin"/>
              <a:cs typeface="Libre Franklin"/>
              <a:sym typeface="Libre Franklin"/>
            </a:endParaRPr>
          </a:p>
          <a:p>
            <a:pPr marL="0" marR="0" lvl="0" indent="0" algn="ctr" rtl="0">
              <a:spcBef>
                <a:spcPts val="0"/>
              </a:spcBef>
              <a:spcAft>
                <a:spcPts val="0"/>
              </a:spcAft>
              <a:buNone/>
            </a:pPr>
            <a:endParaRPr sz="2400">
              <a:solidFill>
                <a:schemeClr val="dk1"/>
              </a:solidFill>
              <a:latin typeface="Libre Franklin"/>
              <a:ea typeface="Libre Franklin"/>
              <a:cs typeface="Libre Franklin"/>
              <a:sym typeface="Libre Franklin"/>
            </a:endParaRPr>
          </a:p>
          <a:p>
            <a:pPr marL="0" marR="0" lvl="0" indent="0" algn="ctr" rtl="0">
              <a:spcBef>
                <a:spcPts val="0"/>
              </a:spcBef>
              <a:spcAft>
                <a:spcPts val="0"/>
              </a:spcAft>
              <a:buNone/>
            </a:pPr>
            <a:endParaRPr sz="2100" b="1">
              <a:solidFill>
                <a:schemeClr val="dk1"/>
              </a:solidFill>
              <a:latin typeface="Libre Franklin"/>
              <a:ea typeface="Libre Franklin"/>
              <a:cs typeface="Libre Franklin"/>
              <a:sym typeface="Libre Franklin"/>
            </a:endParaRPr>
          </a:p>
          <a:p>
            <a:pPr marL="0" marR="0" lvl="0" indent="0" algn="ctr" rtl="0">
              <a:spcBef>
                <a:spcPts val="0"/>
              </a:spcBef>
              <a:spcAft>
                <a:spcPts val="0"/>
              </a:spcAft>
              <a:buNone/>
            </a:pPr>
            <a:endParaRPr sz="2100" b="1">
              <a:solidFill>
                <a:schemeClr val="dk1"/>
              </a:solidFill>
              <a:latin typeface="Libre Franklin"/>
              <a:ea typeface="Libre Franklin"/>
              <a:cs typeface="Libre Franklin"/>
              <a:sym typeface="Libre Franklin"/>
            </a:endParaRPr>
          </a:p>
          <a:p>
            <a:pPr marL="0" marR="0" lvl="0" indent="0" algn="ctr" rtl="0">
              <a:spcBef>
                <a:spcPts val="0"/>
              </a:spcBef>
              <a:spcAft>
                <a:spcPts val="0"/>
              </a:spcAft>
              <a:buNone/>
            </a:pPr>
            <a:r>
              <a:rPr lang="en-US" sz="2100" b="1">
                <a:solidFill>
                  <a:schemeClr val="dk1"/>
                </a:solidFill>
                <a:latin typeface="Libre Franklin"/>
                <a:ea typeface="Libre Franklin"/>
                <a:cs typeface="Libre Franklin"/>
                <a:sym typeface="Libre Franklin"/>
              </a:rPr>
              <a:t>Microcontroller</a:t>
            </a:r>
            <a:endParaRPr sz="1100" b="1"/>
          </a:p>
          <a:p>
            <a:pPr marL="0" marR="0" lvl="0" indent="0" algn="ctr" rtl="0">
              <a:spcBef>
                <a:spcPts val="0"/>
              </a:spcBef>
              <a:spcAft>
                <a:spcPts val="0"/>
              </a:spcAft>
              <a:buNone/>
            </a:pPr>
            <a:endParaRPr sz="2400">
              <a:solidFill>
                <a:schemeClr val="lt1"/>
              </a:solidFill>
              <a:latin typeface="Libre Franklin"/>
              <a:ea typeface="Libre Franklin"/>
              <a:cs typeface="Libre Franklin"/>
              <a:sym typeface="Libre Franklin"/>
            </a:endParaRPr>
          </a:p>
          <a:p>
            <a:pPr marL="0" marR="0" lvl="0" indent="0" algn="ctr" rtl="0">
              <a:spcBef>
                <a:spcPts val="0"/>
              </a:spcBef>
              <a:spcAft>
                <a:spcPts val="0"/>
              </a:spcAft>
              <a:buNone/>
            </a:pPr>
            <a:endParaRPr sz="2400">
              <a:solidFill>
                <a:schemeClr val="lt1"/>
              </a:solidFill>
              <a:latin typeface="Libre Franklin"/>
              <a:ea typeface="Libre Franklin"/>
              <a:cs typeface="Libre Franklin"/>
              <a:sym typeface="Libre Franklin"/>
            </a:endParaRPr>
          </a:p>
        </p:txBody>
      </p:sp>
      <p:sp>
        <p:nvSpPr>
          <p:cNvPr id="312" name="Google Shape;312;p23"/>
          <p:cNvSpPr/>
          <p:nvPr/>
        </p:nvSpPr>
        <p:spPr>
          <a:xfrm>
            <a:off x="9166250" y="2457475"/>
            <a:ext cx="2644800" cy="1161600"/>
          </a:xfrm>
          <a:prstGeom prst="roundRect">
            <a:avLst>
              <a:gd name="adj" fmla="val 16667"/>
            </a:avLst>
          </a:prstGeom>
          <a:solidFill>
            <a:schemeClr val="lt2"/>
          </a:solidFill>
          <a:ln w="12700" cap="flat" cmpd="sng">
            <a:solidFill>
              <a:srgbClr val="7B9A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dirty="0">
                <a:solidFill>
                  <a:schemeClr val="lt1"/>
                </a:solidFill>
                <a:latin typeface="Libre Franklin"/>
                <a:ea typeface="Libre Franklin"/>
                <a:cs typeface="Libre Franklin"/>
                <a:sym typeface="Libre Franklin"/>
              </a:rPr>
              <a:t>DC Motor</a:t>
            </a:r>
            <a:endParaRPr sz="2400" b="1" dirty="0">
              <a:solidFill>
                <a:schemeClr val="lt1"/>
              </a:solidFill>
              <a:latin typeface="Libre Franklin"/>
              <a:ea typeface="Libre Franklin"/>
              <a:cs typeface="Libre Franklin"/>
              <a:sym typeface="Libre Franklin"/>
            </a:endParaRPr>
          </a:p>
          <a:p>
            <a:pPr marL="0" marR="0" lvl="0" indent="0" algn="ctr" rtl="0">
              <a:spcBef>
                <a:spcPts val="0"/>
              </a:spcBef>
              <a:spcAft>
                <a:spcPts val="0"/>
              </a:spcAft>
              <a:buNone/>
            </a:pPr>
            <a:r>
              <a:rPr lang="en-US" sz="2400" dirty="0">
                <a:solidFill>
                  <a:schemeClr val="lt1"/>
                </a:solidFill>
                <a:latin typeface="Libre Franklin"/>
                <a:ea typeface="Libre Franklin"/>
                <a:cs typeface="Libre Franklin"/>
                <a:sym typeface="Libre Franklin"/>
              </a:rPr>
              <a:t>C</a:t>
            </a:r>
            <a:r>
              <a:rPr lang="en-US" sz="2100" dirty="0">
                <a:solidFill>
                  <a:schemeClr val="lt1"/>
                </a:solidFill>
                <a:latin typeface="Libre Franklin"/>
                <a:ea typeface="Libre Franklin"/>
                <a:cs typeface="Libre Franklin"/>
                <a:sym typeface="Libre Franklin"/>
              </a:rPr>
              <a:t>ontrolling the mixing tool</a:t>
            </a:r>
            <a:endParaRPr sz="2100" dirty="0">
              <a:solidFill>
                <a:schemeClr val="lt1"/>
              </a:solidFill>
              <a:latin typeface="Libre Franklin"/>
              <a:ea typeface="Libre Franklin"/>
              <a:cs typeface="Libre Franklin"/>
              <a:sym typeface="Libre Franklin"/>
            </a:endParaRPr>
          </a:p>
        </p:txBody>
      </p:sp>
      <p:sp>
        <p:nvSpPr>
          <p:cNvPr id="313" name="Google Shape;313;p23"/>
          <p:cNvSpPr/>
          <p:nvPr/>
        </p:nvSpPr>
        <p:spPr>
          <a:xfrm>
            <a:off x="5267380" y="2882914"/>
            <a:ext cx="1500300" cy="310800"/>
          </a:xfrm>
          <a:prstGeom prst="rect">
            <a:avLst/>
          </a:prstGeom>
          <a:solidFill>
            <a:schemeClr val="accent1"/>
          </a:solidFill>
          <a:ln w="12700" cap="flat" cmpd="sng">
            <a:solidFill>
              <a:srgbClr val="7B9A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Libre Franklin"/>
                <a:ea typeface="Libre Franklin"/>
                <a:cs typeface="Libre Franklin"/>
                <a:sym typeface="Libre Franklin"/>
              </a:rPr>
              <a:t>Process 6</a:t>
            </a:r>
            <a:endParaRPr/>
          </a:p>
        </p:txBody>
      </p:sp>
      <p:sp>
        <p:nvSpPr>
          <p:cNvPr id="314" name="Google Shape;314;p23"/>
          <p:cNvSpPr txBox="1"/>
          <p:nvPr/>
        </p:nvSpPr>
        <p:spPr>
          <a:xfrm>
            <a:off x="7181000" y="2590228"/>
            <a:ext cx="2021100" cy="83220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2000" b="1">
                <a:solidFill>
                  <a:schemeClr val="dk1"/>
                </a:solidFill>
                <a:latin typeface="Libre Franklin"/>
                <a:ea typeface="Libre Franklin"/>
                <a:cs typeface="Libre Franklin"/>
                <a:sym typeface="Libre Franklin"/>
              </a:rPr>
              <a:t>Rotate Motor</a:t>
            </a:r>
            <a:endParaRPr sz="2000">
              <a:solidFill>
                <a:schemeClr val="dk1"/>
              </a:solidFill>
              <a:latin typeface="Libre Franklin"/>
              <a:ea typeface="Libre Franklin"/>
              <a:cs typeface="Libre Franklin"/>
              <a:sym typeface="Libre Franklin"/>
            </a:endParaRPr>
          </a:p>
          <a:p>
            <a:pPr marL="0" marR="0" lvl="0" indent="0" algn="ctr" rtl="0">
              <a:lnSpc>
                <a:spcPct val="107000"/>
              </a:lnSpc>
              <a:spcBef>
                <a:spcPts val="800"/>
              </a:spcBef>
              <a:spcAft>
                <a:spcPts val="0"/>
              </a:spcAft>
              <a:buNone/>
            </a:pPr>
            <a:endParaRPr sz="2000" b="1">
              <a:solidFill>
                <a:schemeClr val="dk1"/>
              </a:solidFill>
              <a:latin typeface="Libre Franklin"/>
              <a:ea typeface="Libre Franklin"/>
              <a:cs typeface="Libre Franklin"/>
              <a:sym typeface="Libre Franklin"/>
            </a:endParaRPr>
          </a:p>
        </p:txBody>
      </p:sp>
      <p:cxnSp>
        <p:nvCxnSpPr>
          <p:cNvPr id="315" name="Google Shape;315;p23"/>
          <p:cNvCxnSpPr/>
          <p:nvPr/>
        </p:nvCxnSpPr>
        <p:spPr>
          <a:xfrm>
            <a:off x="7394703" y="3077704"/>
            <a:ext cx="1553700" cy="0"/>
          </a:xfrm>
          <a:prstGeom prst="straightConnector1">
            <a:avLst/>
          </a:prstGeom>
          <a:noFill/>
          <a:ln w="57150" cap="flat" cmpd="sng">
            <a:solidFill>
              <a:schemeClr val="accent3"/>
            </a:solidFill>
            <a:prstDash val="solid"/>
            <a:miter lim="800000"/>
            <a:headEnd type="none" w="sm" len="sm"/>
            <a:tailEnd type="triangle" w="med" len="med"/>
          </a:ln>
        </p:spPr>
      </p:cxnSp>
      <p:cxnSp>
        <p:nvCxnSpPr>
          <p:cNvPr id="316" name="Google Shape;316;p23"/>
          <p:cNvCxnSpPr/>
          <p:nvPr/>
        </p:nvCxnSpPr>
        <p:spPr>
          <a:xfrm>
            <a:off x="7414707" y="4522776"/>
            <a:ext cx="1553700" cy="0"/>
          </a:xfrm>
          <a:prstGeom prst="straightConnector1">
            <a:avLst/>
          </a:prstGeom>
          <a:noFill/>
          <a:ln w="57150" cap="flat" cmpd="sng">
            <a:solidFill>
              <a:schemeClr val="accent3"/>
            </a:solidFill>
            <a:prstDash val="solid"/>
            <a:miter lim="800000"/>
            <a:headEnd type="none" w="sm" len="sm"/>
            <a:tailEnd type="triangle" w="med" len="med"/>
          </a:ln>
        </p:spPr>
      </p:cxnSp>
      <p:sp>
        <p:nvSpPr>
          <p:cNvPr id="317" name="Google Shape;317;p23"/>
          <p:cNvSpPr/>
          <p:nvPr/>
        </p:nvSpPr>
        <p:spPr>
          <a:xfrm>
            <a:off x="9166250" y="3835288"/>
            <a:ext cx="2644800" cy="1135800"/>
          </a:xfrm>
          <a:prstGeom prst="roundRect">
            <a:avLst>
              <a:gd name="adj" fmla="val 16667"/>
            </a:avLst>
          </a:prstGeom>
          <a:solidFill>
            <a:schemeClr val="lt2"/>
          </a:solidFill>
          <a:ln w="12700" cap="flat" cmpd="sng">
            <a:solidFill>
              <a:srgbClr val="7B9A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dirty="0">
                <a:solidFill>
                  <a:schemeClr val="lt1"/>
                </a:solidFill>
                <a:latin typeface="Libre Franklin"/>
                <a:ea typeface="Libre Franklin"/>
                <a:cs typeface="Libre Franklin"/>
                <a:sym typeface="Libre Franklin"/>
              </a:rPr>
              <a:t>Water Pump</a:t>
            </a:r>
            <a:endParaRPr sz="2400" b="1" dirty="0">
              <a:solidFill>
                <a:schemeClr val="lt1"/>
              </a:solidFill>
              <a:latin typeface="Libre Franklin"/>
              <a:ea typeface="Libre Franklin"/>
              <a:cs typeface="Libre Franklin"/>
              <a:sym typeface="Libre Franklin"/>
            </a:endParaRPr>
          </a:p>
          <a:p>
            <a:pPr marL="0" marR="0" lvl="0" indent="0" algn="ctr" rtl="0">
              <a:spcBef>
                <a:spcPts val="0"/>
              </a:spcBef>
              <a:spcAft>
                <a:spcPts val="0"/>
              </a:spcAft>
              <a:buNone/>
            </a:pPr>
            <a:r>
              <a:rPr lang="en-US" sz="2100" dirty="0">
                <a:solidFill>
                  <a:schemeClr val="lt1"/>
                </a:solidFill>
                <a:latin typeface="Libre Franklin"/>
                <a:ea typeface="Libre Franklin"/>
                <a:cs typeface="Libre Franklin"/>
                <a:sym typeface="Libre Franklin"/>
              </a:rPr>
              <a:t>Pumping liquid into the tray</a:t>
            </a:r>
            <a:endParaRPr sz="2100" dirty="0">
              <a:solidFill>
                <a:schemeClr val="lt1"/>
              </a:solidFill>
              <a:latin typeface="Libre Franklin"/>
              <a:ea typeface="Libre Franklin"/>
              <a:cs typeface="Libre Franklin"/>
              <a:sym typeface="Libre Franklin"/>
            </a:endParaRPr>
          </a:p>
        </p:txBody>
      </p:sp>
      <p:sp>
        <p:nvSpPr>
          <p:cNvPr id="318" name="Google Shape;318;p23"/>
          <p:cNvSpPr txBox="1"/>
          <p:nvPr/>
        </p:nvSpPr>
        <p:spPr>
          <a:xfrm>
            <a:off x="7268900" y="3734250"/>
            <a:ext cx="1773600" cy="1161600"/>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None/>
            </a:pPr>
            <a:r>
              <a:rPr lang="en-US" sz="2000" b="1">
                <a:solidFill>
                  <a:schemeClr val="dk1"/>
                </a:solidFill>
                <a:latin typeface="Libre Franklin"/>
                <a:ea typeface="Libre Franklin"/>
                <a:cs typeface="Libre Franklin"/>
                <a:sym typeface="Libre Franklin"/>
              </a:rPr>
              <a:t>Turn on the Pump</a:t>
            </a:r>
            <a:endParaRPr sz="2000">
              <a:solidFill>
                <a:schemeClr val="dk1"/>
              </a:solidFill>
              <a:latin typeface="Libre Franklin"/>
              <a:ea typeface="Libre Franklin"/>
              <a:cs typeface="Libre Franklin"/>
              <a:sym typeface="Libre Franklin"/>
            </a:endParaRPr>
          </a:p>
          <a:p>
            <a:pPr marL="0" marR="0" lvl="0" indent="0" algn="ctr" rtl="0">
              <a:lnSpc>
                <a:spcPct val="107000"/>
              </a:lnSpc>
              <a:spcBef>
                <a:spcPts val="800"/>
              </a:spcBef>
              <a:spcAft>
                <a:spcPts val="0"/>
              </a:spcAft>
              <a:buNone/>
            </a:pPr>
            <a:endParaRPr sz="2000" b="1">
              <a:solidFill>
                <a:schemeClr val="dk1"/>
              </a:solidFill>
              <a:latin typeface="Libre Franklin"/>
              <a:ea typeface="Libre Franklin"/>
              <a:cs typeface="Libre Franklin"/>
              <a:sym typeface="Libre Franklin"/>
            </a:endParaRPr>
          </a:p>
        </p:txBody>
      </p:sp>
      <p:sp>
        <p:nvSpPr>
          <p:cNvPr id="319" name="Google Shape;319;p23"/>
          <p:cNvSpPr/>
          <p:nvPr/>
        </p:nvSpPr>
        <p:spPr>
          <a:xfrm>
            <a:off x="9194600" y="5187325"/>
            <a:ext cx="2588100" cy="1340700"/>
          </a:xfrm>
          <a:prstGeom prst="roundRect">
            <a:avLst>
              <a:gd name="adj" fmla="val 16667"/>
            </a:avLst>
          </a:prstGeom>
          <a:solidFill>
            <a:schemeClr val="lt2"/>
          </a:solidFill>
          <a:ln w="12700" cap="flat" cmpd="sng">
            <a:solidFill>
              <a:srgbClr val="7B9A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dirty="0">
                <a:solidFill>
                  <a:schemeClr val="lt1"/>
                </a:solidFill>
                <a:latin typeface="Libre Franklin"/>
                <a:ea typeface="Libre Franklin"/>
                <a:cs typeface="Libre Franklin"/>
                <a:sym typeface="Libre Franklin"/>
              </a:rPr>
              <a:t>AC Motor</a:t>
            </a:r>
            <a:endParaRPr sz="2400" b="1" dirty="0">
              <a:solidFill>
                <a:schemeClr val="lt1"/>
              </a:solidFill>
              <a:latin typeface="Libre Franklin"/>
              <a:ea typeface="Libre Franklin"/>
              <a:cs typeface="Libre Franklin"/>
              <a:sym typeface="Libre Franklin"/>
            </a:endParaRPr>
          </a:p>
          <a:p>
            <a:pPr marL="0" marR="0" lvl="0" indent="0" algn="ctr" rtl="0">
              <a:spcBef>
                <a:spcPts val="0"/>
              </a:spcBef>
              <a:spcAft>
                <a:spcPts val="0"/>
              </a:spcAft>
              <a:buNone/>
            </a:pPr>
            <a:r>
              <a:rPr lang="en-US" sz="2400" dirty="0">
                <a:solidFill>
                  <a:schemeClr val="lt1"/>
                </a:solidFill>
                <a:latin typeface="Libre Franklin"/>
                <a:ea typeface="Libre Franklin"/>
                <a:cs typeface="Libre Franklin"/>
                <a:sym typeface="Libre Franklin"/>
              </a:rPr>
              <a:t>C</a:t>
            </a:r>
            <a:r>
              <a:rPr lang="en-US" sz="2100" dirty="0">
                <a:solidFill>
                  <a:schemeClr val="lt1"/>
                </a:solidFill>
                <a:latin typeface="Libre Franklin"/>
                <a:ea typeface="Libre Franklin"/>
                <a:cs typeface="Libre Franklin"/>
                <a:sym typeface="Libre Franklin"/>
              </a:rPr>
              <a:t>ontrolling the conveyor belt</a:t>
            </a:r>
            <a:endParaRPr sz="2100" dirty="0">
              <a:solidFill>
                <a:schemeClr val="lt1"/>
              </a:solidFill>
              <a:latin typeface="Libre Franklin"/>
              <a:ea typeface="Libre Franklin"/>
              <a:cs typeface="Libre Franklin"/>
              <a:sym typeface="Libre Franklin"/>
            </a:endParaRPr>
          </a:p>
        </p:txBody>
      </p:sp>
      <p:sp>
        <p:nvSpPr>
          <p:cNvPr id="320" name="Google Shape;320;p23"/>
          <p:cNvSpPr/>
          <p:nvPr/>
        </p:nvSpPr>
        <p:spPr>
          <a:xfrm>
            <a:off x="5326530" y="4267131"/>
            <a:ext cx="1500300" cy="310800"/>
          </a:xfrm>
          <a:prstGeom prst="rect">
            <a:avLst/>
          </a:prstGeom>
          <a:solidFill>
            <a:schemeClr val="accent1"/>
          </a:solidFill>
          <a:ln w="12700" cap="flat" cmpd="sng">
            <a:solidFill>
              <a:srgbClr val="7B9A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Libre Franklin"/>
                <a:ea typeface="Libre Franklin"/>
                <a:cs typeface="Libre Franklin"/>
                <a:sym typeface="Libre Franklin"/>
              </a:rPr>
              <a:t>Process 7</a:t>
            </a:r>
            <a:endParaRPr dirty="0"/>
          </a:p>
        </p:txBody>
      </p:sp>
      <p:sp>
        <p:nvSpPr>
          <p:cNvPr id="321" name="Google Shape;321;p23"/>
          <p:cNvSpPr/>
          <p:nvPr/>
        </p:nvSpPr>
        <p:spPr>
          <a:xfrm>
            <a:off x="5335170" y="5651317"/>
            <a:ext cx="1500300" cy="310800"/>
          </a:xfrm>
          <a:prstGeom prst="rect">
            <a:avLst/>
          </a:prstGeom>
          <a:solidFill>
            <a:schemeClr val="accent1"/>
          </a:solidFill>
          <a:ln w="12700" cap="flat" cmpd="sng">
            <a:solidFill>
              <a:srgbClr val="7B9A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Libre Franklin"/>
                <a:ea typeface="Libre Franklin"/>
                <a:cs typeface="Libre Franklin"/>
                <a:sym typeface="Libre Franklin"/>
              </a:rPr>
              <a:t>Process 8</a:t>
            </a:r>
            <a:endParaRPr dirty="0"/>
          </a:p>
        </p:txBody>
      </p:sp>
      <p:pic>
        <p:nvPicPr>
          <p:cNvPr id="322" name="Google Shape;322;p23"/>
          <p:cNvPicPr preferRelativeResize="0"/>
          <p:nvPr/>
        </p:nvPicPr>
        <p:blipFill rotWithShape="1">
          <a:blip r:embed="rId3">
            <a:alphaModFix/>
          </a:blip>
          <a:srcRect/>
          <a:stretch/>
        </p:blipFill>
        <p:spPr>
          <a:xfrm>
            <a:off x="9078349" y="-416950"/>
            <a:ext cx="4680975" cy="3085847"/>
          </a:xfrm>
          <a:prstGeom prst="rect">
            <a:avLst/>
          </a:prstGeom>
          <a:noFill/>
          <a:ln>
            <a:noFill/>
          </a:ln>
        </p:spPr>
      </p:pic>
      <p:cxnSp>
        <p:nvCxnSpPr>
          <p:cNvPr id="323" name="Google Shape;323;p23"/>
          <p:cNvCxnSpPr/>
          <p:nvPr/>
        </p:nvCxnSpPr>
        <p:spPr>
          <a:xfrm>
            <a:off x="7378907" y="5919579"/>
            <a:ext cx="1553700" cy="0"/>
          </a:xfrm>
          <a:prstGeom prst="straightConnector1">
            <a:avLst/>
          </a:prstGeom>
          <a:noFill/>
          <a:ln w="57150" cap="flat" cmpd="sng">
            <a:solidFill>
              <a:schemeClr val="accent3"/>
            </a:solidFill>
            <a:prstDash val="solid"/>
            <a:miter lim="800000"/>
            <a:headEnd type="none" w="sm" len="sm"/>
            <a:tailEnd type="triangle" w="med" len="med"/>
          </a:ln>
        </p:spPr>
      </p:cxnSp>
      <p:sp>
        <p:nvSpPr>
          <p:cNvPr id="324" name="Google Shape;324;p23"/>
          <p:cNvSpPr txBox="1"/>
          <p:nvPr/>
        </p:nvSpPr>
        <p:spPr>
          <a:xfrm>
            <a:off x="7268901" y="5419000"/>
            <a:ext cx="21720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2000" b="1" dirty="0">
                <a:solidFill>
                  <a:schemeClr val="dk1"/>
                </a:solidFill>
                <a:latin typeface="Libre Franklin"/>
                <a:ea typeface="Libre Franklin"/>
                <a:cs typeface="Libre Franklin"/>
                <a:sym typeface="Libre Franklin"/>
              </a:rPr>
              <a:t>Rotate Motor</a:t>
            </a:r>
            <a:endParaRPr sz="2000" b="1" dirty="0">
              <a:solidFill>
                <a:schemeClr val="dk1"/>
              </a:solidFill>
              <a:latin typeface="Libre Franklin"/>
              <a:ea typeface="Libre Franklin"/>
              <a:cs typeface="Libre Franklin"/>
              <a:sym typeface="Libre Franklin"/>
            </a:endParaRPr>
          </a:p>
        </p:txBody>
      </p:sp>
      <p:sp>
        <p:nvSpPr>
          <p:cNvPr id="325" name="Google Shape;325;p23"/>
          <p:cNvSpPr/>
          <p:nvPr/>
        </p:nvSpPr>
        <p:spPr>
          <a:xfrm>
            <a:off x="551406" y="1956758"/>
            <a:ext cx="1953300" cy="506100"/>
          </a:xfrm>
          <a:prstGeom prst="roundRect">
            <a:avLst>
              <a:gd name="adj" fmla="val 16667"/>
            </a:avLst>
          </a:prstGeom>
          <a:solidFill>
            <a:schemeClr val="lt2"/>
          </a:solidFill>
          <a:ln w="12700" cap="flat" cmpd="sng">
            <a:solidFill>
              <a:srgbClr val="7B9A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Libre Franklin"/>
                <a:ea typeface="Libre Franklin"/>
                <a:cs typeface="Libre Franklin"/>
                <a:sym typeface="Libre Franklin"/>
              </a:rPr>
              <a:t>Ph Sensor</a:t>
            </a:r>
            <a:endParaRPr b="1"/>
          </a:p>
        </p:txBody>
      </p:sp>
      <p:cxnSp>
        <p:nvCxnSpPr>
          <p:cNvPr id="326" name="Google Shape;326;p23"/>
          <p:cNvCxnSpPr/>
          <p:nvPr/>
        </p:nvCxnSpPr>
        <p:spPr>
          <a:xfrm>
            <a:off x="2989785" y="4403196"/>
            <a:ext cx="1553700" cy="0"/>
          </a:xfrm>
          <a:prstGeom prst="straightConnector1">
            <a:avLst/>
          </a:prstGeom>
          <a:noFill/>
          <a:ln w="57150" cap="flat" cmpd="sng">
            <a:solidFill>
              <a:schemeClr val="accent3"/>
            </a:solidFill>
            <a:prstDash val="solid"/>
            <a:miter lim="800000"/>
            <a:headEnd type="none" w="sm" len="sm"/>
            <a:tailEnd type="triangle" w="med" len="med"/>
          </a:ln>
        </p:spPr>
      </p:cxnSp>
      <p:cxnSp>
        <p:nvCxnSpPr>
          <p:cNvPr id="327" name="Google Shape;327;p23"/>
          <p:cNvCxnSpPr/>
          <p:nvPr/>
        </p:nvCxnSpPr>
        <p:spPr>
          <a:xfrm>
            <a:off x="2904597" y="2209804"/>
            <a:ext cx="1553700" cy="0"/>
          </a:xfrm>
          <a:prstGeom prst="straightConnector1">
            <a:avLst/>
          </a:prstGeom>
          <a:noFill/>
          <a:ln w="57150" cap="flat" cmpd="sng">
            <a:solidFill>
              <a:schemeClr val="accent3"/>
            </a:solidFill>
            <a:prstDash val="solid"/>
            <a:miter lim="800000"/>
            <a:headEnd type="none" w="sm" len="sm"/>
            <a:tailEnd type="triangle" w="med" len="med"/>
          </a:ln>
        </p:spPr>
      </p:cxnSp>
      <p:sp>
        <p:nvSpPr>
          <p:cNvPr id="328" name="Google Shape;328;p23"/>
          <p:cNvSpPr txBox="1"/>
          <p:nvPr/>
        </p:nvSpPr>
        <p:spPr>
          <a:xfrm>
            <a:off x="2528877" y="1790704"/>
            <a:ext cx="2666238" cy="419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dirty="0">
                <a:solidFill>
                  <a:schemeClr val="dk1"/>
                </a:solidFill>
                <a:latin typeface="Libre Franklin"/>
                <a:ea typeface="Libre Franklin"/>
                <a:cs typeface="Libre Franklin"/>
                <a:sym typeface="Libre Franklin"/>
              </a:rPr>
              <a:t>Ph Level of Latex</a:t>
            </a:r>
            <a:endParaRPr sz="2000" dirty="0">
              <a:solidFill>
                <a:schemeClr val="dk1"/>
              </a:solidFill>
              <a:latin typeface="Libre Franklin"/>
              <a:ea typeface="Libre Franklin"/>
              <a:cs typeface="Libre Franklin"/>
              <a:sym typeface="Libre Franklin"/>
            </a:endParaRPr>
          </a:p>
        </p:txBody>
      </p:sp>
      <p:sp>
        <p:nvSpPr>
          <p:cNvPr id="329" name="Google Shape;329;p23"/>
          <p:cNvSpPr/>
          <p:nvPr/>
        </p:nvSpPr>
        <p:spPr>
          <a:xfrm>
            <a:off x="381000" y="4169475"/>
            <a:ext cx="2294100" cy="506100"/>
          </a:xfrm>
          <a:prstGeom prst="roundRect">
            <a:avLst>
              <a:gd name="adj" fmla="val 16667"/>
            </a:avLst>
          </a:prstGeom>
          <a:solidFill>
            <a:schemeClr val="lt2"/>
          </a:solidFill>
          <a:ln w="12700" cap="flat" cmpd="sng">
            <a:solidFill>
              <a:srgbClr val="7B9A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Libre Franklin"/>
                <a:ea typeface="Libre Franklin"/>
                <a:cs typeface="Libre Franklin"/>
                <a:sym typeface="Libre Franklin"/>
              </a:rPr>
              <a:t>Flow Sensor</a:t>
            </a:r>
            <a:endParaRPr b="1"/>
          </a:p>
        </p:txBody>
      </p:sp>
      <p:sp>
        <p:nvSpPr>
          <p:cNvPr id="330" name="Google Shape;330;p23"/>
          <p:cNvSpPr txBox="1"/>
          <p:nvPr/>
        </p:nvSpPr>
        <p:spPr>
          <a:xfrm>
            <a:off x="2401538" y="3537125"/>
            <a:ext cx="2536500" cy="1161600"/>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None/>
            </a:pPr>
            <a:r>
              <a:rPr lang="en-US" sz="2000" b="1" dirty="0">
                <a:solidFill>
                  <a:schemeClr val="dk1"/>
                </a:solidFill>
                <a:latin typeface="Libre Franklin"/>
                <a:ea typeface="Libre Franklin"/>
                <a:cs typeface="Libre Franklin"/>
                <a:sym typeface="Libre Franklin"/>
              </a:rPr>
              <a:t>The Volume of Liquid</a:t>
            </a:r>
            <a:endParaRPr sz="2000" dirty="0">
              <a:solidFill>
                <a:schemeClr val="dk1"/>
              </a:solidFill>
              <a:latin typeface="Libre Franklin"/>
              <a:ea typeface="Libre Franklin"/>
              <a:cs typeface="Libre Franklin"/>
              <a:sym typeface="Libre Franklin"/>
            </a:endParaRPr>
          </a:p>
          <a:p>
            <a:pPr marL="0" marR="0" lvl="0" indent="0" algn="ctr" rtl="0">
              <a:lnSpc>
                <a:spcPct val="107000"/>
              </a:lnSpc>
              <a:spcBef>
                <a:spcPts val="800"/>
              </a:spcBef>
              <a:spcAft>
                <a:spcPts val="0"/>
              </a:spcAft>
              <a:buNone/>
            </a:pPr>
            <a:endParaRPr sz="2000" b="1" dirty="0">
              <a:solidFill>
                <a:schemeClr val="dk1"/>
              </a:solidFill>
              <a:latin typeface="Libre Franklin"/>
              <a:ea typeface="Libre Franklin"/>
              <a:cs typeface="Libre Franklin"/>
              <a:sym typeface="Libre Franklin"/>
            </a:endParaRPr>
          </a:p>
        </p:txBody>
      </p:sp>
      <p:sp>
        <p:nvSpPr>
          <p:cNvPr id="331" name="Google Shape;331;p23"/>
          <p:cNvSpPr/>
          <p:nvPr/>
        </p:nvSpPr>
        <p:spPr>
          <a:xfrm>
            <a:off x="5326530" y="2030989"/>
            <a:ext cx="1500300" cy="310800"/>
          </a:xfrm>
          <a:prstGeom prst="rect">
            <a:avLst/>
          </a:prstGeom>
          <a:solidFill>
            <a:schemeClr val="accent1"/>
          </a:solidFill>
          <a:ln w="12700" cap="flat" cmpd="sng">
            <a:solidFill>
              <a:srgbClr val="7B9A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Libre Franklin"/>
                <a:ea typeface="Libre Franklin"/>
                <a:cs typeface="Libre Franklin"/>
                <a:sym typeface="Libre Franklin"/>
              </a:rPr>
              <a:t>Process 5</a:t>
            </a:r>
            <a:endParaRPr dirty="0"/>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11"/>
                                        </p:tgtEl>
                                        <p:attrNameLst>
                                          <p:attrName>style.visibility</p:attrName>
                                        </p:attrNameLst>
                                      </p:cBhvr>
                                      <p:to>
                                        <p:strVal val="visible"/>
                                      </p:to>
                                    </p:set>
                                    <p:animEffect transition="in" filter="fade">
                                      <p:cBhvr>
                                        <p:cTn id="7" dur="500"/>
                                        <p:tgtEl>
                                          <p:spTgt spid="311"/>
                                        </p:tgtEl>
                                      </p:cBhvr>
                                    </p:animEffect>
                                  </p:childTnLst>
                                </p:cTn>
                              </p:par>
                              <p:par>
                                <p:cTn id="8" presetID="10" presetClass="entr" presetSubtype="0" fill="hold" nodeType="withEffect">
                                  <p:stCondLst>
                                    <p:cond delay="250"/>
                                  </p:stCondLst>
                                  <p:childTnLst>
                                    <p:set>
                                      <p:cBhvr>
                                        <p:cTn id="9" dur="1" fill="hold">
                                          <p:stCondLst>
                                            <p:cond delay="0"/>
                                          </p:stCondLst>
                                        </p:cTn>
                                        <p:tgtEl>
                                          <p:spTgt spid="312"/>
                                        </p:tgtEl>
                                        <p:attrNameLst>
                                          <p:attrName>style.visibility</p:attrName>
                                        </p:attrNameLst>
                                      </p:cBhvr>
                                      <p:to>
                                        <p:strVal val="visible"/>
                                      </p:to>
                                    </p:set>
                                    <p:animEffect transition="in" filter="fade">
                                      <p:cBhvr>
                                        <p:cTn id="10" dur="500"/>
                                        <p:tgtEl>
                                          <p:spTgt spid="312"/>
                                        </p:tgtEl>
                                      </p:cBhvr>
                                    </p:animEffect>
                                  </p:childTnLst>
                                </p:cTn>
                              </p:par>
                              <p:par>
                                <p:cTn id="11" presetID="10" presetClass="entr" presetSubtype="0" fill="hold" nodeType="withEffect">
                                  <p:stCondLst>
                                    <p:cond delay="250"/>
                                  </p:stCondLst>
                                  <p:childTnLst>
                                    <p:set>
                                      <p:cBhvr>
                                        <p:cTn id="12" dur="1" fill="hold">
                                          <p:stCondLst>
                                            <p:cond delay="0"/>
                                          </p:stCondLst>
                                        </p:cTn>
                                        <p:tgtEl>
                                          <p:spTgt spid="313"/>
                                        </p:tgtEl>
                                        <p:attrNameLst>
                                          <p:attrName>style.visibility</p:attrName>
                                        </p:attrNameLst>
                                      </p:cBhvr>
                                      <p:to>
                                        <p:strVal val="visible"/>
                                      </p:to>
                                    </p:set>
                                    <p:animEffect transition="in" filter="fade">
                                      <p:cBhvr>
                                        <p:cTn id="13" dur="500"/>
                                        <p:tgtEl>
                                          <p:spTgt spid="313"/>
                                        </p:tgtEl>
                                      </p:cBhvr>
                                    </p:animEffect>
                                  </p:childTnLst>
                                </p:cTn>
                              </p:par>
                              <p:par>
                                <p:cTn id="14" presetID="10" presetClass="entr" presetSubtype="0" fill="hold" nodeType="withEffect">
                                  <p:stCondLst>
                                    <p:cond delay="250"/>
                                  </p:stCondLst>
                                  <p:childTnLst>
                                    <p:set>
                                      <p:cBhvr>
                                        <p:cTn id="15" dur="1" fill="hold">
                                          <p:stCondLst>
                                            <p:cond delay="0"/>
                                          </p:stCondLst>
                                        </p:cTn>
                                        <p:tgtEl>
                                          <p:spTgt spid="314"/>
                                        </p:tgtEl>
                                        <p:attrNameLst>
                                          <p:attrName>style.visibility</p:attrName>
                                        </p:attrNameLst>
                                      </p:cBhvr>
                                      <p:to>
                                        <p:strVal val="visible"/>
                                      </p:to>
                                    </p:set>
                                    <p:animEffect transition="in" filter="fade">
                                      <p:cBhvr>
                                        <p:cTn id="16" dur="500"/>
                                        <p:tgtEl>
                                          <p:spTgt spid="314"/>
                                        </p:tgtEl>
                                      </p:cBhvr>
                                    </p:animEffect>
                                  </p:childTnLst>
                                </p:cTn>
                              </p:par>
                              <p:par>
                                <p:cTn id="17" presetID="10" presetClass="entr" presetSubtype="0" fill="hold" nodeType="withEffect">
                                  <p:stCondLst>
                                    <p:cond delay="250"/>
                                  </p:stCondLst>
                                  <p:childTnLst>
                                    <p:set>
                                      <p:cBhvr>
                                        <p:cTn id="18" dur="1" fill="hold">
                                          <p:stCondLst>
                                            <p:cond delay="0"/>
                                          </p:stCondLst>
                                        </p:cTn>
                                        <p:tgtEl>
                                          <p:spTgt spid="315"/>
                                        </p:tgtEl>
                                        <p:attrNameLst>
                                          <p:attrName>style.visibility</p:attrName>
                                        </p:attrNameLst>
                                      </p:cBhvr>
                                      <p:to>
                                        <p:strVal val="visible"/>
                                      </p:to>
                                    </p:set>
                                    <p:animEffect transition="in" filter="fade">
                                      <p:cBhvr>
                                        <p:cTn id="19" dur="500"/>
                                        <p:tgtEl>
                                          <p:spTgt spid="315"/>
                                        </p:tgtEl>
                                      </p:cBhvr>
                                    </p:animEffect>
                                  </p:childTnLst>
                                </p:cTn>
                              </p:par>
                              <p:par>
                                <p:cTn id="20" presetID="10" presetClass="entr" presetSubtype="0" fill="hold" nodeType="withEffect">
                                  <p:stCondLst>
                                    <p:cond delay="250"/>
                                  </p:stCondLst>
                                  <p:childTnLst>
                                    <p:set>
                                      <p:cBhvr>
                                        <p:cTn id="21" dur="1" fill="hold">
                                          <p:stCondLst>
                                            <p:cond delay="0"/>
                                          </p:stCondLst>
                                        </p:cTn>
                                        <p:tgtEl>
                                          <p:spTgt spid="316"/>
                                        </p:tgtEl>
                                        <p:attrNameLst>
                                          <p:attrName>style.visibility</p:attrName>
                                        </p:attrNameLst>
                                      </p:cBhvr>
                                      <p:to>
                                        <p:strVal val="visible"/>
                                      </p:to>
                                    </p:set>
                                    <p:animEffect transition="in" filter="fade">
                                      <p:cBhvr>
                                        <p:cTn id="22" dur="500"/>
                                        <p:tgtEl>
                                          <p:spTgt spid="316"/>
                                        </p:tgtEl>
                                      </p:cBhvr>
                                    </p:animEffect>
                                  </p:childTnLst>
                                </p:cTn>
                              </p:par>
                              <p:par>
                                <p:cTn id="23" presetID="10" presetClass="entr" presetSubtype="0" fill="hold" nodeType="withEffect">
                                  <p:stCondLst>
                                    <p:cond delay="250"/>
                                  </p:stCondLst>
                                  <p:childTnLst>
                                    <p:set>
                                      <p:cBhvr>
                                        <p:cTn id="24" dur="1" fill="hold">
                                          <p:stCondLst>
                                            <p:cond delay="0"/>
                                          </p:stCondLst>
                                        </p:cTn>
                                        <p:tgtEl>
                                          <p:spTgt spid="317"/>
                                        </p:tgtEl>
                                        <p:attrNameLst>
                                          <p:attrName>style.visibility</p:attrName>
                                        </p:attrNameLst>
                                      </p:cBhvr>
                                      <p:to>
                                        <p:strVal val="visible"/>
                                      </p:to>
                                    </p:set>
                                    <p:animEffect transition="in" filter="fade">
                                      <p:cBhvr>
                                        <p:cTn id="25" dur="500"/>
                                        <p:tgtEl>
                                          <p:spTgt spid="317"/>
                                        </p:tgtEl>
                                      </p:cBhvr>
                                    </p:animEffect>
                                  </p:childTnLst>
                                </p:cTn>
                              </p:par>
                              <p:par>
                                <p:cTn id="26" presetID="10" presetClass="entr" presetSubtype="0" fill="hold" nodeType="withEffect">
                                  <p:stCondLst>
                                    <p:cond delay="250"/>
                                  </p:stCondLst>
                                  <p:childTnLst>
                                    <p:set>
                                      <p:cBhvr>
                                        <p:cTn id="27" dur="1" fill="hold">
                                          <p:stCondLst>
                                            <p:cond delay="0"/>
                                          </p:stCondLst>
                                        </p:cTn>
                                        <p:tgtEl>
                                          <p:spTgt spid="318"/>
                                        </p:tgtEl>
                                        <p:attrNameLst>
                                          <p:attrName>style.visibility</p:attrName>
                                        </p:attrNameLst>
                                      </p:cBhvr>
                                      <p:to>
                                        <p:strVal val="visible"/>
                                      </p:to>
                                    </p:set>
                                    <p:animEffect transition="in" filter="fade">
                                      <p:cBhvr>
                                        <p:cTn id="28" dur="500"/>
                                        <p:tgtEl>
                                          <p:spTgt spid="318"/>
                                        </p:tgtEl>
                                      </p:cBhvr>
                                    </p:animEffect>
                                  </p:childTnLst>
                                </p:cTn>
                              </p:par>
                              <p:par>
                                <p:cTn id="29" presetID="10" presetClass="entr" presetSubtype="0" fill="hold" nodeType="withEffect">
                                  <p:stCondLst>
                                    <p:cond delay="250"/>
                                  </p:stCondLst>
                                  <p:childTnLst>
                                    <p:set>
                                      <p:cBhvr>
                                        <p:cTn id="30" dur="1" fill="hold">
                                          <p:stCondLst>
                                            <p:cond delay="0"/>
                                          </p:stCondLst>
                                        </p:cTn>
                                        <p:tgtEl>
                                          <p:spTgt spid="319"/>
                                        </p:tgtEl>
                                        <p:attrNameLst>
                                          <p:attrName>style.visibility</p:attrName>
                                        </p:attrNameLst>
                                      </p:cBhvr>
                                      <p:to>
                                        <p:strVal val="visible"/>
                                      </p:to>
                                    </p:set>
                                    <p:animEffect transition="in" filter="fade">
                                      <p:cBhvr>
                                        <p:cTn id="31" dur="500"/>
                                        <p:tgtEl>
                                          <p:spTgt spid="319"/>
                                        </p:tgtEl>
                                      </p:cBhvr>
                                    </p:animEffect>
                                  </p:childTnLst>
                                </p:cTn>
                              </p:par>
                              <p:par>
                                <p:cTn id="32" presetID="10" presetClass="entr" presetSubtype="0" fill="hold" nodeType="withEffect">
                                  <p:stCondLst>
                                    <p:cond delay="250"/>
                                  </p:stCondLst>
                                  <p:childTnLst>
                                    <p:set>
                                      <p:cBhvr>
                                        <p:cTn id="33" dur="1" fill="hold">
                                          <p:stCondLst>
                                            <p:cond delay="0"/>
                                          </p:stCondLst>
                                        </p:cTn>
                                        <p:tgtEl>
                                          <p:spTgt spid="320"/>
                                        </p:tgtEl>
                                        <p:attrNameLst>
                                          <p:attrName>style.visibility</p:attrName>
                                        </p:attrNameLst>
                                      </p:cBhvr>
                                      <p:to>
                                        <p:strVal val="visible"/>
                                      </p:to>
                                    </p:set>
                                    <p:animEffect transition="in" filter="fade">
                                      <p:cBhvr>
                                        <p:cTn id="34" dur="500"/>
                                        <p:tgtEl>
                                          <p:spTgt spid="320"/>
                                        </p:tgtEl>
                                      </p:cBhvr>
                                    </p:animEffect>
                                  </p:childTnLst>
                                </p:cTn>
                              </p:par>
                              <p:par>
                                <p:cTn id="35" presetID="10" presetClass="entr" presetSubtype="0" fill="hold" nodeType="withEffect">
                                  <p:stCondLst>
                                    <p:cond delay="250"/>
                                  </p:stCondLst>
                                  <p:childTnLst>
                                    <p:set>
                                      <p:cBhvr>
                                        <p:cTn id="36" dur="1" fill="hold">
                                          <p:stCondLst>
                                            <p:cond delay="0"/>
                                          </p:stCondLst>
                                        </p:cTn>
                                        <p:tgtEl>
                                          <p:spTgt spid="321"/>
                                        </p:tgtEl>
                                        <p:attrNameLst>
                                          <p:attrName>style.visibility</p:attrName>
                                        </p:attrNameLst>
                                      </p:cBhvr>
                                      <p:to>
                                        <p:strVal val="visible"/>
                                      </p:to>
                                    </p:set>
                                    <p:animEffect transition="in" filter="fade">
                                      <p:cBhvr>
                                        <p:cTn id="37" dur="500"/>
                                        <p:tgtEl>
                                          <p:spTgt spid="321"/>
                                        </p:tgtEl>
                                      </p:cBhvr>
                                    </p:animEffect>
                                  </p:childTnLst>
                                </p:cTn>
                              </p:par>
                              <p:par>
                                <p:cTn id="38" presetID="10" presetClass="entr" presetSubtype="0" fill="hold" nodeType="withEffect">
                                  <p:stCondLst>
                                    <p:cond delay="250"/>
                                  </p:stCondLst>
                                  <p:childTnLst>
                                    <p:set>
                                      <p:cBhvr>
                                        <p:cTn id="39" dur="1" fill="hold">
                                          <p:stCondLst>
                                            <p:cond delay="0"/>
                                          </p:stCondLst>
                                        </p:cTn>
                                        <p:tgtEl>
                                          <p:spTgt spid="323"/>
                                        </p:tgtEl>
                                        <p:attrNameLst>
                                          <p:attrName>style.visibility</p:attrName>
                                        </p:attrNameLst>
                                      </p:cBhvr>
                                      <p:to>
                                        <p:strVal val="visible"/>
                                      </p:to>
                                    </p:set>
                                    <p:animEffect transition="in" filter="fade">
                                      <p:cBhvr>
                                        <p:cTn id="40" dur="500"/>
                                        <p:tgtEl>
                                          <p:spTgt spid="323"/>
                                        </p:tgtEl>
                                      </p:cBhvr>
                                    </p:animEffect>
                                  </p:childTnLst>
                                </p:cTn>
                              </p:par>
                              <p:par>
                                <p:cTn id="41" presetID="10" presetClass="entr" presetSubtype="0" fill="hold" nodeType="withEffect">
                                  <p:stCondLst>
                                    <p:cond delay="250"/>
                                  </p:stCondLst>
                                  <p:childTnLst>
                                    <p:set>
                                      <p:cBhvr>
                                        <p:cTn id="42" dur="1" fill="hold">
                                          <p:stCondLst>
                                            <p:cond delay="0"/>
                                          </p:stCondLst>
                                        </p:cTn>
                                        <p:tgtEl>
                                          <p:spTgt spid="324"/>
                                        </p:tgtEl>
                                        <p:attrNameLst>
                                          <p:attrName>style.visibility</p:attrName>
                                        </p:attrNameLst>
                                      </p:cBhvr>
                                      <p:to>
                                        <p:strVal val="visible"/>
                                      </p:to>
                                    </p:set>
                                    <p:animEffect transition="in" filter="fade">
                                      <p:cBhvr>
                                        <p:cTn id="43" dur="500"/>
                                        <p:tgtEl>
                                          <p:spTgt spid="324"/>
                                        </p:tgtEl>
                                      </p:cBhvr>
                                    </p:animEffect>
                                  </p:childTnLst>
                                </p:cTn>
                              </p:par>
                              <p:par>
                                <p:cTn id="44" presetID="10" presetClass="entr" presetSubtype="0" fill="hold" nodeType="withEffect">
                                  <p:stCondLst>
                                    <p:cond delay="250"/>
                                  </p:stCondLst>
                                  <p:childTnLst>
                                    <p:set>
                                      <p:cBhvr>
                                        <p:cTn id="45" dur="1" fill="hold">
                                          <p:stCondLst>
                                            <p:cond delay="0"/>
                                          </p:stCondLst>
                                        </p:cTn>
                                        <p:tgtEl>
                                          <p:spTgt spid="326"/>
                                        </p:tgtEl>
                                        <p:attrNameLst>
                                          <p:attrName>style.visibility</p:attrName>
                                        </p:attrNameLst>
                                      </p:cBhvr>
                                      <p:to>
                                        <p:strVal val="visible"/>
                                      </p:to>
                                    </p:set>
                                    <p:animEffect transition="in" filter="fade">
                                      <p:cBhvr>
                                        <p:cTn id="46" dur="500"/>
                                        <p:tgtEl>
                                          <p:spTgt spid="326"/>
                                        </p:tgtEl>
                                      </p:cBhvr>
                                    </p:animEffect>
                                  </p:childTnLst>
                                </p:cTn>
                              </p:par>
                              <p:par>
                                <p:cTn id="47" presetID="10" presetClass="entr" presetSubtype="0" fill="hold" nodeType="withEffect">
                                  <p:stCondLst>
                                    <p:cond delay="250"/>
                                  </p:stCondLst>
                                  <p:childTnLst>
                                    <p:set>
                                      <p:cBhvr>
                                        <p:cTn id="48" dur="1" fill="hold">
                                          <p:stCondLst>
                                            <p:cond delay="0"/>
                                          </p:stCondLst>
                                        </p:cTn>
                                        <p:tgtEl>
                                          <p:spTgt spid="327"/>
                                        </p:tgtEl>
                                        <p:attrNameLst>
                                          <p:attrName>style.visibility</p:attrName>
                                        </p:attrNameLst>
                                      </p:cBhvr>
                                      <p:to>
                                        <p:strVal val="visible"/>
                                      </p:to>
                                    </p:set>
                                    <p:animEffect transition="in" filter="fade">
                                      <p:cBhvr>
                                        <p:cTn id="49" dur="500"/>
                                        <p:tgtEl>
                                          <p:spTgt spid="327"/>
                                        </p:tgtEl>
                                      </p:cBhvr>
                                    </p:animEffect>
                                  </p:childTnLst>
                                </p:cTn>
                              </p:par>
                              <p:par>
                                <p:cTn id="50" presetID="10" presetClass="entr" presetSubtype="0" fill="hold" nodeType="withEffect">
                                  <p:stCondLst>
                                    <p:cond delay="250"/>
                                  </p:stCondLst>
                                  <p:childTnLst>
                                    <p:set>
                                      <p:cBhvr>
                                        <p:cTn id="51" dur="1" fill="hold">
                                          <p:stCondLst>
                                            <p:cond delay="0"/>
                                          </p:stCondLst>
                                        </p:cTn>
                                        <p:tgtEl>
                                          <p:spTgt spid="329"/>
                                        </p:tgtEl>
                                        <p:attrNameLst>
                                          <p:attrName>style.visibility</p:attrName>
                                        </p:attrNameLst>
                                      </p:cBhvr>
                                      <p:to>
                                        <p:strVal val="visible"/>
                                      </p:to>
                                    </p:set>
                                    <p:animEffect transition="in" filter="fade">
                                      <p:cBhvr>
                                        <p:cTn id="52" dur="500"/>
                                        <p:tgtEl>
                                          <p:spTgt spid="329"/>
                                        </p:tgtEl>
                                      </p:cBhvr>
                                    </p:animEffect>
                                  </p:childTnLst>
                                </p:cTn>
                              </p:par>
                              <p:par>
                                <p:cTn id="53" presetID="10" presetClass="entr" presetSubtype="0" fill="hold" nodeType="withEffect">
                                  <p:stCondLst>
                                    <p:cond delay="250"/>
                                  </p:stCondLst>
                                  <p:childTnLst>
                                    <p:set>
                                      <p:cBhvr>
                                        <p:cTn id="54" dur="1" fill="hold">
                                          <p:stCondLst>
                                            <p:cond delay="0"/>
                                          </p:stCondLst>
                                        </p:cTn>
                                        <p:tgtEl>
                                          <p:spTgt spid="330"/>
                                        </p:tgtEl>
                                        <p:attrNameLst>
                                          <p:attrName>style.visibility</p:attrName>
                                        </p:attrNameLst>
                                      </p:cBhvr>
                                      <p:to>
                                        <p:strVal val="visible"/>
                                      </p:to>
                                    </p:set>
                                    <p:animEffect transition="in" filter="fade">
                                      <p:cBhvr>
                                        <p:cTn id="55" dur="500"/>
                                        <p:tgtEl>
                                          <p:spTgt spid="330"/>
                                        </p:tgtEl>
                                      </p:cBhvr>
                                    </p:animEffect>
                                  </p:childTnLst>
                                </p:cTn>
                              </p:par>
                              <p:par>
                                <p:cTn id="56" presetID="10" presetClass="entr" presetSubtype="0" fill="hold" grpId="0" nodeType="withEffect">
                                  <p:stCondLst>
                                    <p:cond delay="250"/>
                                  </p:stCondLst>
                                  <p:childTnLst>
                                    <p:set>
                                      <p:cBhvr>
                                        <p:cTn id="57" dur="1" fill="hold">
                                          <p:stCondLst>
                                            <p:cond delay="0"/>
                                          </p:stCondLst>
                                        </p:cTn>
                                        <p:tgtEl>
                                          <p:spTgt spid="325"/>
                                        </p:tgtEl>
                                        <p:attrNameLst>
                                          <p:attrName>style.visibility</p:attrName>
                                        </p:attrNameLst>
                                      </p:cBhvr>
                                      <p:to>
                                        <p:strVal val="visible"/>
                                      </p:to>
                                    </p:set>
                                    <p:animEffect transition="in" filter="fade">
                                      <p:cBhvr>
                                        <p:cTn id="58" dur="500"/>
                                        <p:tgtEl>
                                          <p:spTgt spid="325"/>
                                        </p:tgtEl>
                                      </p:cBhvr>
                                    </p:animEffect>
                                  </p:childTnLst>
                                </p:cTn>
                              </p:par>
                              <p:par>
                                <p:cTn id="59" presetID="10" presetClass="entr" presetSubtype="0" fill="hold" grpId="0" nodeType="withEffect">
                                  <p:stCondLst>
                                    <p:cond delay="250"/>
                                  </p:stCondLst>
                                  <p:childTnLst>
                                    <p:set>
                                      <p:cBhvr>
                                        <p:cTn id="60" dur="1" fill="hold">
                                          <p:stCondLst>
                                            <p:cond delay="0"/>
                                          </p:stCondLst>
                                        </p:cTn>
                                        <p:tgtEl>
                                          <p:spTgt spid="328"/>
                                        </p:tgtEl>
                                        <p:attrNameLst>
                                          <p:attrName>style.visibility</p:attrName>
                                        </p:attrNameLst>
                                      </p:cBhvr>
                                      <p:to>
                                        <p:strVal val="visible"/>
                                      </p:to>
                                    </p:set>
                                    <p:animEffect transition="in" filter="fade">
                                      <p:cBhvr>
                                        <p:cTn id="61" dur="500"/>
                                        <p:tgtEl>
                                          <p:spTgt spid="328"/>
                                        </p:tgtEl>
                                      </p:cBhvr>
                                    </p:animEffect>
                                  </p:childTnLst>
                                </p:cTn>
                              </p:par>
                              <p:par>
                                <p:cTn id="62" presetID="10" presetClass="entr" presetSubtype="0" fill="hold" grpId="0" nodeType="withEffect">
                                  <p:stCondLst>
                                    <p:cond delay="250"/>
                                  </p:stCondLst>
                                  <p:childTnLst>
                                    <p:set>
                                      <p:cBhvr>
                                        <p:cTn id="63" dur="1" fill="hold">
                                          <p:stCondLst>
                                            <p:cond delay="0"/>
                                          </p:stCondLst>
                                        </p:cTn>
                                        <p:tgtEl>
                                          <p:spTgt spid="331"/>
                                        </p:tgtEl>
                                        <p:attrNameLst>
                                          <p:attrName>style.visibility</p:attrName>
                                        </p:attrNameLst>
                                      </p:cBhvr>
                                      <p:to>
                                        <p:strVal val="visible"/>
                                      </p:to>
                                    </p:set>
                                    <p:animEffect transition="in" filter="fade">
                                      <p:cBhvr>
                                        <p:cTn id="64" dur="500"/>
                                        <p:tgtEl>
                                          <p:spTgt spid="33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09"/>
                                        </p:tgtEl>
                                        <p:attrNameLst>
                                          <p:attrName>style.visibility</p:attrName>
                                        </p:attrNameLst>
                                      </p:cBhvr>
                                      <p:to>
                                        <p:strVal val="visible"/>
                                      </p:to>
                                    </p:set>
                                    <p:animEffect transition="in" filter="fade">
                                      <p:cBhvr>
                                        <p:cTn id="67" dur="10"/>
                                        <p:tgtEl>
                                          <p:spTgt spid="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p:bldP spid="325" grpId="0" animBg="1"/>
      <p:bldP spid="328" grpId="0"/>
      <p:bldP spid="331" grpId="0" animBg="1"/>
    </p:bldLst>
  </p:timing>
</p:sld>
</file>

<file path=ppt/theme/theme1.xml><?xml version="1.0" encoding="utf-8"?>
<a:theme xmlns:a="http://schemas.openxmlformats.org/drawingml/2006/main" name="Theme1">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1611</Words>
  <Application>Microsoft Office PowerPoint</Application>
  <PresentationFormat>Widescreen</PresentationFormat>
  <Paragraphs>483</Paragraphs>
  <Slides>73</Slides>
  <Notes>72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73</vt:i4>
      </vt:variant>
    </vt:vector>
  </HeadingPairs>
  <TitlesOfParts>
    <vt:vector size="80" baseType="lpstr">
      <vt:lpstr>Franklin Gothic</vt:lpstr>
      <vt:lpstr>Noto Sans Symbols</vt:lpstr>
      <vt:lpstr>Libre Franklin</vt:lpstr>
      <vt:lpstr>Arial</vt:lpstr>
      <vt:lpstr>Times New Roman</vt:lpstr>
      <vt:lpstr>Calibri</vt:lpstr>
      <vt:lpstr>Theme1</vt:lpstr>
      <vt:lpstr>Automated Rubber Solution Mixer</vt:lpstr>
      <vt:lpstr>Group Members</vt:lpstr>
      <vt:lpstr>Problem in brief</vt:lpstr>
      <vt:lpstr>Manual Processing</vt:lpstr>
      <vt:lpstr>Project Aim &amp; Objectives</vt:lpstr>
      <vt:lpstr>PowerPoint Presentation</vt:lpstr>
      <vt:lpstr>PowerPoint Presentation</vt:lpstr>
      <vt:lpstr>Proposed Solution</vt:lpstr>
      <vt:lpstr>Proposed Solution (Cont.)</vt:lpstr>
      <vt:lpstr>Circuit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3D Animation  </vt:lpstr>
      <vt:lpstr>PowerPoint Presentation</vt:lpstr>
      <vt:lpstr>Resource Required</vt:lpstr>
      <vt:lpstr>PowerPoint Presentation</vt:lpstr>
      <vt:lpstr>Cost Estimation</vt:lpstr>
      <vt:lpstr>Cost Estimation (Cont.)</vt:lpstr>
      <vt:lpstr>Individual  Contribution</vt:lpstr>
      <vt:lpstr>Member 1: Githmi P H (204061V)</vt:lpstr>
      <vt:lpstr>Stepper Motor</vt:lpstr>
      <vt:lpstr>L293D Motor Driver</vt:lpstr>
      <vt:lpstr>IR Sensor</vt:lpstr>
      <vt:lpstr>Circuit Diagram</vt:lpstr>
      <vt:lpstr>Code</vt:lpstr>
      <vt:lpstr>PowerPoint Presentation</vt:lpstr>
      <vt:lpstr>PowerPoint Presentation</vt:lpstr>
      <vt:lpstr>PowerPoint Presentation</vt:lpstr>
      <vt:lpstr>Data Sheet Links</vt:lpstr>
      <vt:lpstr>Member 2: Perera W.C.P.I (204157V)</vt:lpstr>
      <vt:lpstr>Flow Sensor</vt:lpstr>
      <vt:lpstr>Water Pump</vt:lpstr>
      <vt:lpstr>Circuit Diagram</vt:lpstr>
      <vt:lpstr>Code</vt:lpstr>
      <vt:lpstr>PowerPoint Presentation</vt:lpstr>
      <vt:lpstr>PowerPoint Presentation</vt:lpstr>
      <vt:lpstr>Data Sheet Links</vt:lpstr>
      <vt:lpstr>Member 3: Sudusinghe N.E (204208F)</vt:lpstr>
      <vt:lpstr>Keypad</vt:lpstr>
      <vt:lpstr>pH Sensor</vt:lpstr>
      <vt:lpstr>pH Sensor</vt:lpstr>
      <vt:lpstr>PowerPoint Presentation</vt:lpstr>
      <vt:lpstr>PowerPoint Presentation</vt:lpstr>
      <vt:lpstr>PowerPoint Presentation</vt:lpstr>
      <vt:lpstr>PowerPoint Presentation</vt:lpstr>
      <vt:lpstr>PowerPoint Presentation</vt:lpstr>
      <vt:lpstr>Member 4: Nishshanka W.L.A (204142V)</vt:lpstr>
      <vt:lpstr>Ultrasonic Sensor</vt:lpstr>
      <vt:lpstr>4052 IC</vt:lpstr>
      <vt:lpstr>AC Motor</vt:lpstr>
      <vt:lpstr>Circuit Diagram</vt:lpstr>
      <vt:lpstr>Code:Control Ultrasonic Sensor</vt:lpstr>
      <vt:lpstr> </vt:lpstr>
      <vt:lpstr> </vt:lpstr>
      <vt:lpstr>Code: Control Ac Motor Using Relay</vt:lpstr>
      <vt:lpstr>Data Sheet Links</vt:lpstr>
      <vt:lpstr>Data Sheet Links(Cont.) </vt:lpstr>
      <vt:lpstr>Member 5: Swanthra W.K.M (204210E)</vt:lpstr>
      <vt:lpstr>LCD and PCF8574A Module</vt:lpstr>
      <vt:lpstr>DC Motor</vt:lpstr>
      <vt:lpstr>Circuit Diagram</vt:lpstr>
      <vt:lpstr>Code : LCD </vt:lpstr>
      <vt:lpstr>PowerPoint Presentation</vt:lpstr>
      <vt:lpstr>Code : DC Motor</vt:lpstr>
      <vt:lpstr>Data Sheet Links</vt:lpstr>
      <vt:lpstr>Data Sheet Links(Cont.)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Rubber Solution Mixer</dc:title>
  <dc:creator>Githmi Paranahewa</dc:creator>
  <cp:lastModifiedBy>Githmi Paranahewa</cp:lastModifiedBy>
  <cp:revision>7</cp:revision>
  <dcterms:modified xsi:type="dcterms:W3CDTF">2021-12-15T11:13:27Z</dcterms:modified>
</cp:coreProperties>
</file>